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3" r:id="rId5"/>
    <p:sldId id="278" r:id="rId6"/>
    <p:sldId id="279" r:id="rId7"/>
    <p:sldId id="262" r:id="rId8"/>
    <p:sldId id="259" r:id="rId9"/>
    <p:sldId id="260" r:id="rId10"/>
    <p:sldId id="261" r:id="rId11"/>
    <p:sldId id="264" r:id="rId12"/>
    <p:sldId id="265" r:id="rId13"/>
    <p:sldId id="266" r:id="rId14"/>
    <p:sldId id="267" r:id="rId15"/>
    <p:sldId id="268" r:id="rId16"/>
    <p:sldId id="280" r:id="rId17"/>
    <p:sldId id="281" r:id="rId18"/>
    <p:sldId id="282" r:id="rId19"/>
    <p:sldId id="283" r:id="rId20"/>
    <p:sldId id="269" r:id="rId21"/>
    <p:sldId id="275" r:id="rId22"/>
    <p:sldId id="270" r:id="rId23"/>
    <p:sldId id="271" r:id="rId24"/>
    <p:sldId id="272" r:id="rId25"/>
    <p:sldId id="273" r:id="rId26"/>
    <p:sldId id="276" r:id="rId27"/>
    <p:sldId id="277" r:id="rId28"/>
    <p:sldId id="274" r:id="rId29"/>
    <p:sldId id="284" r:id="rId30"/>
    <p:sldId id="285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1T20:55:06.6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5753 0 24575,'12'0'0,"0"1"0,1 0 0,-1 1 0,0 0 0,0 1 0,0 0 0,0 1 0,0 1 0,-1 0 0,21 11 0,-19-7 0,1 1 0,-1 1 0,-1 0 0,0 0 0,-1 1 0,0 1 0,15 22 0,-3 1 0,-1 1 0,30 73 0,14 83 0,-59-171 0,-1 1 0,-1-1 0,3 39 0,-8-52 0,0 0 0,0 0 0,-1 0 0,0 0 0,-1 0 0,0-1 0,0 1 0,-1 0 0,0-1 0,0 0 0,-1 1 0,-6 8 0,-5 5 0,-1-1 0,-1 0 0,0-1 0,-2-1 0,0-1 0,-41 30 0,18-21 0,-1 0 0,-80 35 0,74-44 0,-78 20 0,47-15 0,-285 74 0,263-76 0,-172 13 0,-79-8 0,-48 2 0,119-22 0,-4 0 0,-309 23 0,373-23 0,-324 27 0,432-21 0,-37 6 0,63 4 0,15-4 0,-402 94 0,248-55 0,171-44 0,-3 1 0,-1 1 0,-89 38 0,143-51 0,0 1 0,0 0 0,0 1 0,0 0 0,1-1 0,-9 9 0,12-10 0,1 0 0,-1 0 0,1 0 0,-1 0 0,1 1 0,0-1 0,0 1 0,0-1 0,0 1 0,0-1 0,0 1 0,1 0 0,-1-1 0,1 1 0,0 0 0,0-1 0,0 1 0,1 5 0,13 191 0,-11-183 0,0 0 0,0-1 0,2 1 0,0-1 0,13 28 0,5 16 0,-22-59 0,-1 1 0,0-1 0,0 1 0,1-1 0,-1 1 0,0-1 0,0 1 0,1 0 0,-1-1 0,0 1 0,0-1 0,0 1 0,0-1 0,0 1 0,0-1 0,0 1 0,0 0 0,0-1 0,0 1 0,0-1 0,-1 1 0,1-1 0,0 1 0,0-1 0,0 1 0,-1-1 0,1 1 0,0-1 0,-1 1 0,1-1 0,0 1 0,-1-1 0,1 0 0,0 1 0,-1-1 0,1 1 0,-1-1 0,1 0 0,-1 0 0,1 1 0,-1-1 0,1 0 0,-1 0 0,1 0 0,-1 1 0,1-1 0,-1 0 0,0 0 0,1 0 0,-1 0 0,1 0 0,-1 0 0,1 0 0,-1 0 0,0-1 0,-5 1 0,0-2 0,1 1 0,-1 0 0,-7-4 0,-45-21 0,-92-54 0,-48-48 0,182 117 21,-87-61 294,87 59-741,0-1 1,1 0 0,-26-32 0,23 19-6401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20:09:12.5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1 24575,'-2'2'0,"0"1"0,0-1 0,0 1 0,1-1 0,-1 1 0,1 0 0,0-1 0,0 1 0,0 0 0,0 0 0,0 0 0,1 0 0,-1 0 0,1 5 0,0 5 0,0-1 0,3 17 0,-2-23 0,3 15 0,0 1 0,2-1 0,0 0 0,2 0 0,0-1 0,1 0 0,1 0 0,1-1 0,0-1 0,2 1 0,0-2 0,1 0 0,1-1 0,0 0 0,1-1 0,1-1 0,20 13 0,-7-7 0,1-3 0,1 0 0,42 14 0,129 51 0,-19-8 0,-148-61-227,1-2-1,1-2 1,0-1-1,0-2 1,42 2-1,-48-7-6598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20:09:13.3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24575,'87'55'0,"-51"-31"0,1-1 0,0-2 0,67 27 0,-18-22 0,-49-16 0,-1 2 0,59 27 0,-74-29 0,1 0 0,0-2 0,0 0 0,1-2 0,0 0 0,40 4 0,71 8-1365,-95-13-5461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20:09:14.2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1 24575,'-1'39'0,"1"37"0,1-68 0,0-1 0,0 1 0,1 0 0,0-1 0,0 0 0,1 1 0,5 11 0,1-7 0,0 1 0,0-1 0,1-1 0,0 1 0,1-2 0,0 0 0,18 13 0,96 56 0,-121-77 0,111 59 0,11 6 0,37 23 0,-130-74 0,0-2 0,2-2 0,37 9 0,-16-9 0,0-2 0,0-3 0,77 0 0,-105-9 0,-1-1 0,1-1 0,-1-2 0,43-14 0,16-3 0,1 8 0,123-5 0,-203 19 0,0 1 17,-1 0 0,0-1-1,0 0 1,1-1 0,-1 1 0,10-5-1,-15 5-70,1 0-1,0 1 0,-1-1 0,1-1 0,-1 1 0,0 0 0,1 0 0,-1 0 0,0-1 0,0 1 0,0-1 1,0 1-1,0-1 0,0 1 0,0-1 0,0 0 0,-1 1 0,1-1 0,-1 0 0,1 0 0,-1 1 0,1-1 1,-1 0-1,0 0 0,0 0 0,0-2 0,-6-31-6771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20:09:15.0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24575,'5'5'0,"21"16"0,15 10 0,16 13 0,13 5 0,-1-1 0,2-5 0,5-3 0,2 0 0,-6-7 0,-15-9-8191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20:09:15.7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1 24575,'-1'0'0,"1"0"0,0 0 0,-1 0 0,1 0 0,0 0 0,-1 0 0,1 0 0,0 0 0,-1 0 0,1 0 0,0 0 0,-1 0 0,1 0 0,0 0 0,-1 1 0,1-1 0,0 0 0,-1 0 0,1 0 0,0 1 0,0-1 0,-1 0 0,1 0 0,0 1 0,0-1 0,0 0 0,-1 0 0,1 1 0,0-1 0,0 0 0,0 1 0,0-1 0,-1 0 0,1 1 0,0-1 0,0 0 0,0 1 0,4 16 0,7 4 0,0 0 0,1-1 0,1-1 0,20 24 0,68 68 0,-82-93 0,0-1 0,1-1 0,1-1 0,0-1 0,1-1 0,27 12 0,145 51 0,-191-76 0,7 4 0,6 2 0,0-1 0,0 0 0,1-1 0,26 3 0,-41-7 0,0 0 0,0 0 0,0 0 0,1-1 0,-1 1 0,0 0 0,0-1 0,0 1 0,0-1 0,3-1 0,-5 2 0,1-1 0,-1 1 0,0 0 0,1-1 0,-1 1 0,1-1 0,-1 1 0,0-1 0,0 1 0,1 0 0,-1-1 0,0 1 0,0-1 0,1 1 0,-1-1 0,0 1 0,0-1 0,0 0 0,0 1 0,0-1 0,0 1 0,0-1 0,0 1 0,0-1 0,0 1 0,0-1 0,0 1 0,0-1 0,-1 1 0,1-1 0,0 1 0,0-1 0,0 1 0,-1-1 0,1 1 0,0-1 0,-1 1 0,1-1 0,0 1 0,-1 0 0,1-1 0,-1 1 0,0-1 0,-2-2-227,-1-1-1,0 0 1,-1 1-1,1 0 1,-8-4-1,-33-17-6598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20:09:16.3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24575,'0'5'0,"14"11"0,15 8 0,12 9 0,19 4 0,28 16 0,18-2 0,16 5 0,16-2 0,18-10 0,-7-3 0,5-8 0,-4-10 0,-9-9 0,-9-7 0,-11-4 0,-18-3 0,-25-2-8191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20:09:17.2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24575,'4'5'0,"8"11"0,6 8 0,9 14 0,6 1 0,15-1 0,11-3 0,4-2 0,-4-7 0,-2-7 0,-5-8 0,-8-5 0,-5-4 0,-6-2 0,-2-1 0,-3-1 0,-5 1-8191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20:09:19.2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121 0 24575,'-2'3'0,"1"1"0,0-1 0,-1-1 0,1 1 0,-1 0 0,0 0 0,0-1 0,0 1 0,-1-1 0,1 1 0,-3 1 0,-5 7 0,1-1 0,1 1 0,-1 0 0,2 1 0,0 0 0,0 0 0,1 1 0,0 0 0,1 0 0,1 0 0,0 0 0,-2 16 0,3-4 0,0 0 0,2 0 0,1 0 0,1 0 0,7 41 0,-7-58 0,1 1 0,1-1 0,-1 0 0,2 0 0,-1 0 0,1 0 0,0-1 0,0 1 0,1-1 0,0 0 0,1-1 0,-1 1 0,1-1 0,0 0 0,1 0 0,-1-1 0,1 0 0,0 0 0,16 7 0,-3-4 0,0-1 0,0-1 0,1-1 0,30 3 0,-21-3 0,33 10 0,-22-3 0,-6 0 0,0-2 0,1-1 0,56 5 0,110-8 0,-187-6 0,-14 0-105,0 1 0,0-1 0,1 0 0,-1-1 0,0 1 0,0 0 0,0 0 0,0 0 0,0-1 0,0 1 0,0 0 0,1-2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20:09:20.4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24575,'5'0'0,"6"0"0,11 0 0,17 0 0,11 5 0,11 16 0,16 10 0,8-1 0,10 0 0,8 3 0,10-2 0,-8-3 0,-4-6 0,-8-6 0,-16-7 0,-10-4 0,-28-8 0,-19-3-8191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20:09:22.1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1 24575,'0'9'0,"-5"9"0,-1 6 0,0 3 0,1 7 0,1 3 0,2 5 0,1-1 0,0-1 0,1 1 0,1 0 0,-1-4 0,0-2 0,0-3 0,5-1 0,7-2 0,0-6-8191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1T20:55:08.7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1 538 24575,'1'0'0,"0"0"0,-1-1 0,1 1 0,0-1 0,0 1 0,0-1 0,0 1 0,0-1 0,-1 0 0,1 1 0,0-1 0,-1 0 0,1 0 0,0 1 0,-1-1 0,1 0 0,0-2 0,9-17 0,19-61 0,-20 51 0,15-30 0,-19 50 0,0 0 0,1 0 0,0 1 0,1 0 0,0 0 0,14-14 0,2 4 0,0 1 0,32-19 0,-14 10 0,1 1 0,-30 20 0,-1-1 0,1-1 0,-2 1 0,1-2 0,-1 0 0,15-16 0,-19 19-131,1-1-1,0 1 0,0 0 1,0 1-1,1 0 0,0 0 1,0 0-1,14-4 1,-20 8-50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20:09:24.5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405 1 24575,'1'0'0,"0"0"0,0 1 0,0-1 0,0 0 0,0 1 0,0-1 0,0 1 0,0-1 0,0 1 0,-1-1 0,1 1 0,0 0 0,0-1 0,-1 1 0,1 0 0,0 0 0,-1 0 0,1-1 0,-1 1 0,1 0 0,-1 0 0,1 0 0,-1 0 0,0 0 0,1 0 0,-1 2 0,6 30 0,-5-30 0,3 60 0,-4 78 0,-1-63 0,0-57 0,0 1 0,-1 0 0,-2 0 0,0-1 0,-1 1 0,-1-1 0,-1 0 0,-1-1 0,-1 0 0,0 0 0,-2-1 0,0 0 0,-1-1 0,-17 21 0,-19 19 0,-107 141 0,61-61-1365,76-114-5461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20:09:26.1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24575,'2'0'0,"-1"0"0,1 1 0,0-1 0,-1 0 0,1 1 0,-1 0 0,1-1 0,-1 1 0,1 0 0,-1 0 0,0 0 0,1 0 0,-1 0 0,0 0 0,0 0 0,0 0 0,0 0 0,0 0 0,2 3 0,15 31 0,-14-26 0,12 26 0,-2 1 0,-2 1 0,9 46 0,14 119 0,-34-193 0,47 457 0,-47-226-69,-2-185-1227,1-79-5530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20:09:27.1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405 1 24575,'1'66'0,"-4"108"0,1-152 0,-1 1 0,-1-1 0,-1 0 0,-1 0 0,-15 34 0,-3-5 0,-2-1 0,-2-1 0,-2-2 0,-2-1 0,-2-1 0,-2-2 0,-46 43 0,79-84 0,-25 20 0,28-22 0,-1 1 0,0-1 0,0 1 0,1-1 0,-1 1 0,0-1 0,0 0 0,1 1 0,-1-1 0,0 0 0,0 0 0,0 1 0,0-1 0,0 0 0,1 0 0,-1 0 0,0 0 0,0 0 0,0 0 0,0 0 0,0 0 0,1-1 0,-1 1 0,0 0 0,0-1 0,0 1 0,1 0 0,-1-1 0,0 1 0,0-1 0,1 1 0,-1-1 0,0 1 0,0-2 0,-6-17-1365,4-6-5461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20:09:28.0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195 0 24575,'2'213'0,"-4"232"0,0-403 0,-10 59 0,8-80 0,-1-1 0,-1 0 0,0 0 0,-18 35 0,14-35 0,-34 58 0,38-68 0,-1 0 0,0-1 0,-1 0 0,0 0 0,-10 9 0,2-9-1365,4-8-5461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20:09:28.5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20:09:30.3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24575,'0'0'0,"1"0"0,0 0 0,0 0 0,0 0 0,-1 1 0,1-1 0,0 0 0,0 1 0,-1-1 0,1 1 0,0-1 0,-1 1 0,1-1 0,0 1 0,-1-1 0,1 1 0,-1 0 0,1-1 0,-1 1 0,1 0 0,-1-1 0,1 1 0,-1 0 0,0 0 0,1 0 0,-1-1 0,0 1 0,0 1 0,5 26 0,-4-23 0,5 48 0,3-1 0,28 90 0,112 382 0,-142-500 0,1 0 0,1-1 0,18 33 0,0 1 0,-20-44-132,1 0 1,0 0-1,1-1 0,0 0 0,1 0 0,1-1 0,21 18 1,-27-25-180,35 33-6515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20:09:32.2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24575,'0'372'0,"0"-364"0,0 0 0,1 1 0,0-1 0,0 0 0,1 1 0,0-1 0,0 0 0,1 0 0,6 13 0,-5-15 0,-1-1 0,1 0 0,0 0 0,1 0 0,-1 0 0,1-1 0,0 0 0,0 0 0,0 0 0,0 0 0,1-1 0,0 0 0,7 3 0,9 2 0,1 0 0,36 6 0,-33-8 0,43 15 0,36 26 0,-71-30 0,1-1 0,1-2 0,66 17 0,-1-6 13,-63-14-472,0-2-1,66 7 1,-79-15-6367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20:09:40.4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0 119 24575,'118'105'0,"-21"-21"0,97 105 0,-185-180 0,1 0 0,0-1 0,0 0 0,1-1 0,0-1 0,0 1 0,0-1 0,1-1 0,0 0 0,0-1 0,0-1 0,1 1 0,-1-2 0,1 0 0,0 0 0,0-1 0,19-1 0,-5-1 0,0 0 0,0-2 0,-1-1 0,32-8 0,-49 9 0,0 0 0,0 0 0,-1-1 0,1-1 0,-1 1 0,0-1 0,0-1 0,-1 1 0,0-1 0,1-1 0,-2 1 0,1-1 0,-1 0 0,0-1 0,8-13 0,2-9 0,2 1 0,1 1 0,2 0 0,0 2 0,44-42 0,-20 32 0,50-30 0,-61 43 0,24-21 0,-38 27 0,35-21 0,-47 33 0,0 1 0,1 0 0,0 1 0,-1-1 0,1 2 0,0-1 0,1 1 0,10-1 0,36 2-1365,-32 2-5461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20:11:40.2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0,'1'0,"0"1,0-1,0 0,0 1,0-1,0 0,0 1,0-1,0 1,0 0,0-1,0 1,0 0,0 0,-1-1,2 2,6 5,99 65,-29-22,-59-37,26 18,73 38,-67-41,-1 3,-2 1,55 49,-55-43,-19-17,0 0,2-2,0-1,62 24,-78-37,1 0,0-1,1-1,-1-1,18 0,84-4,-43-1,-19 2,130 4,-163-1,0 1,0 2,-1 0,1 1,41 18,86 39,-93-41,-14-5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20:11:42.7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1,'1'0,"1"0,-1 0,0 0,1 1,-1-1,0 1,1-1,-1 1,0-1,0 1,0 0,0 0,0-1,0 1,2 1,4 5,186 116,-142-95,108 43,124 12,-248-75,1-2,64 3,75-10,-77-1,494 2,-578 0,-1 0,0 1,0 1,0 0,0 1,0 0,0 0,0 2,-1 0,0 0,19 12,-3 2,-1 1,-1 0,26 28,62 81,-86-91,27 49,-32-49,52 67,-41-66,161 204,-170-207,-2 0,-2 2,-1 0,-2 1,17 54,62 222,-44-112,-44-164,-5-29,-1 1,1-1,1 1,0-1,12 18,39 46,-22-32,41 65,31 38,-81-118,0-3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20:02:20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24575,'1'2'0,"-1"1"0,1-1 0,0 0 0,0 0 0,0 0 0,0 1 0,0-1 0,0 0 0,0 0 0,1-1 0,-1 1 0,1 0 0,0 0 0,-1-1 0,1 1 0,3 2 0,0-1 0,37 32 0,92 55 0,-100-68 0,312 164 0,-259-143 0,-56-28 0,0-2 0,1-2 0,40 9 0,100 14 0,-99-22 0,-8-2 0,1-2 0,108-3 0,-126-6 0,57-8 0,-86 6 0,0-1 0,-1-1 0,0-1 0,0 0 0,0-1 0,17-10 0,-10 2 30,-2-1 0,0 0 0,22-21 0,57-63-1515,-71 67-5341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20:11:47.8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1191 279,'-1'0,"0"0,0 0,0 1,0-1,0 0,0 1,0-1,0 1,0-1,0 1,0-1,1 1,-1 0,0 0,0-1,1 1,-1 0,0 1,-11 17,7-3,0-1,0 1,2-1,-3 24,-1 1,-54 198,-19-2,51-155,-108 276,125-328,1-3,1 0,1 0,1 1,-8 50,10-27,-13 183,20-85,-2 91,-3-202,-2 0,-2 0,-20 61,4-19,17-56,-1-1,-1 0,-22 39,-45 57,18-30,21-26,-56 86,88-141,1 0,-1 0,-1-1,1 0,-1 0,0 0,-1-1,1 0,-1 0,0-1,0 0,-1 0,1 0,-1-1,0 0,0-1,0 0,0 0,0 0,0-1,-14 0,9-1,0 0,0 0,1-1,-1-1,1 0,-1-1,-15-5,25 7,-1-1,0 1,1-1,-1 0,1 0,0-1,-1 1,1-1,0 1,0-1,1 0,-1 0,1-1,-1 1,1 0,0-1,0 1,1-1,-1 0,1 1,0-1,0 0,0 0,0 0,0 0,1-7,0 2,1-1,0 1,0 1,1-1,0 0,6-16,28-50,-25 55,0-1,10-31,-13 20,4-37,-6 33,6-36,19-94,-12 84,-8 33,18-50,17-38,39-95,-62 187,53-78,-15 28,-24 23,31-81,-57 129,-1-2,-1 0,-1-1,-1 0,-1 0,3-42,-1-10,3 1,28-99,-19 90,-11 43,24-72,-18 80,33-64,-37 82,1 0,0 1,2 1,-1 0,21-16,104-83,-19 16,-67 56,-8 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20:11:49.1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20:11:53.2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1 312,'0'-4,"0"0,1 0,0 0,-1 0,1 1,1-1,-1 0,0 1,1-1,0 1,0-1,0 1,0 0,1 0,-1 0,1 0,-1 0,1 1,0-1,0 1,7-4,5-3,0 1,1 1,28-9,-15 6,38-20,-41 17,32-11,112-41,-141 55,0 0,0 2,1 1,32-3,-47 8,1-1,0 1,1 0,26 2,-36 1,0 0,0 0,1 1,-2 0,1 0,0 0,0 1,-1 0,1 1,10 7,-1 2,-1 1,0 0,19 25,5 4,-6-6,-1 2,31 48,46 90,7 12,-100-164,-1 1,0 1,-2 0,-2 0,0 1,7 34,2 41,-7-25,-9-62,1-1,0 1,1-1,1-1,0 1,1-1,15 21,6 2,42 41,-40-47,48 66,-25-15,41 58,-16-9,-29-43,-23-42,-2 2,-2 1,30 97,-21-22,-13-42,-8-35,-2 1,-2-1,-3 1,-2 75,-2 28,-3 71,2-199,-2 0,-1 0,-1 0,0-1,-2 1,-1-2,-17 35,20-46,-64 128,53-103,3 0,-11 40,12-25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20:12:31.8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24575,'2'0'0,"1"1"0,0 0 0,0-1 0,0 1 0,0 1 0,0-1 0,-1 0 0,1 1 0,-1-1 0,1 1 0,2 2 0,4 2 0,27 17 0,92 57 0,-95-62 0,0-1 0,39 12 0,-51-21 0,-1 1 0,1 1 0,-1 1 0,-1 0 0,27 22 0,-22-13 0,-1 1 0,-1 1 0,28 35 0,-38-42 0,5 7 0,34 34 0,-44-50 0,0-1 0,0 1 0,0-1 0,0 0 0,1-1 0,0 0 0,0 0 0,0-1 0,15 5 0,-4-4 0,1 0 0,0-1 0,1-1 0,29-1 0,-41-2 0,1 1 0,0-2 0,-1 1 0,1-1 0,-1-1 0,0 0 0,0 0 0,0-1 0,0 0 0,-1 0 0,15-10 0,8-12 0,0-2 0,30-37 0,-17 17 0,-23 27 0,-1-1 0,-1-1 0,-1 0 0,-1-2 0,-1 0 0,24-51 0,-37 68-91,0 0 0,1 1 0,0-1 0,0 1 0,1-1 0,0 1 0,0 1 0,1-1 0,0 1 0,0 0 0,0 0 0,1 1 0,0-1 0,8-3 0,12-5-6735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20:02:21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24575,'11'15'0,"0"-1"0,1 0 0,1-1 0,24 20 0,63 40 0,-42-33 0,15 9 0,86 42 0,-75-45 0,107 45 0,9-16 0,-151-57 0,-18-5 0,1-3 0,1 0 0,0-2 0,0-1 0,48 3 0,22-10-1365,-70-1-5461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20:02:23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24575,'2'0'0,"-1"1"0,1-1 0,0 0 0,-1 0 0,1 1 0,0-1 0,-1 1 0,1-1 0,0 1 0,-1 0 0,1 0 0,-1 0 0,1-1 0,-1 2 0,0-1 0,1 0 0,-1 0 0,2 2 0,1 3 0,0-1 0,-1 1 0,6 10 0,-2-4 0,24 48 0,-3 0 0,-2 2 0,31 111 0,56 170 0,-87-274 0,-16-40 0,1-1 0,2-1 0,1 0 0,1 0 0,1-1 0,39 46 0,51 49 0,38 40 0,-115-133 0,1 0 0,2-2 0,41 27 0,-43-36-1365,-5-4-5461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20:02:26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0 24575,'-1'0'0,"1"0"0,-1 1 0,0-1 0,1 0 0,-1 0 0,1 0 0,-1 0 0,1 1 0,-1-1 0,0 0 0,1 1 0,-1-1 0,1 0 0,-1 1 0,1-1 0,0 1 0,-1-1 0,1 1 0,-1-1 0,1 0 0,0 1 0,-1 0 0,1-1 0,0 1 0,0-1 0,-1 1 0,1-1 0,0 1 0,0 0 0,-3 21 0,4-8 0,0 1 0,1 0 0,0-1 0,8 24 0,23 58 0,-25-77 0,0 0 0,2-1 0,1 0 0,0 0 0,1-1 0,1-1 0,28 30 0,-15-22 0,1-2 0,1 0 0,59 33 0,-37-23 0,71 59 0,-77-56 0,95 59 0,-30-37 0,-101-52-151,1-1-1,0-1 0,0 0 0,0 0 1,0 0-1,0-1 0,1-1 1,9 1-1,30-2-6674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20:02:28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640 10 24575,'1'0'0,"-1"0"0,0 0 0,0-1 0,0 1 0,0 0 0,0-1 0,0 1 0,0 0 0,0-1 0,0 1 0,0 0 0,0-1 0,0 1 0,0 0 0,-1-1 0,1 1 0,0 0 0,0 0 0,0-1 0,0 1 0,0 0 0,-1-1 0,1 1 0,0 0 0,0 0 0,0 0 0,-1-1 0,1 1 0,0 0 0,0 0 0,-1 0 0,1-1 0,0 1 0,-1 0 0,1 0 0,0 0 0,0 0 0,-1 0 0,1 0 0,0 0 0,-1 0 0,1 0 0,0 0 0,-1 0 0,1 0 0,0 0 0,-1 0 0,1 0 0,0 0 0,-1 0 0,1 0 0,0 0 0,0 0 0,-1 0 0,1 0 0,0 1 0,-1-1 0,1 0 0,0 0 0,-17 15 0,13-9 0,1 0 0,0 0 0,0 0 0,0 1 0,1-1 0,0 1 0,0 0 0,-1 13 0,-2 60 0,5-64 0,0 451 0,2-197 0,-2 7 0,-1-255 0,-1-1 0,-1 1 0,0-1 0,-2 0 0,-1 0 0,0 0 0,-1-1 0,-2 0 0,-11 21 0,2-10 0,-1 0 0,-1-2 0,-2 0 0,-43 43 0,58-64 0,-1 0 0,0-1 0,0 0 0,-1 0 0,0-1 0,0 0 0,-1-1 0,1 0 0,-1 0 0,0-1 0,-1-1 0,1 1 0,-1-2 0,1 1 0,-1-1 0,0-1 0,0 0 0,0-1 0,1 0 0,-1 0 0,-13-3 0,-4-2-455,0 0 0,-31-12 0,24 4-6371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20:02:30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385 1 24575,'-1'0'0,"1"0"0,-1 1 0,0-1 0,1 1 0,-1-1 0,1 0 0,-1 1 0,0-1 0,1 1 0,-1-1 0,1 1 0,-1-1 0,1 1 0,0 0 0,-1-1 0,1 1 0,-1 0 0,1-1 0,0 1 0,0 0 0,-1-1 0,1 1 0,0 1 0,-5 21 0,4-19 0,-7 61 0,3 0 0,5 107 0,1-82 0,0 20 0,-2 175 0,1-271 0,-1-1 0,-1 0 0,0 0 0,-1-1 0,0 1 0,-1 0 0,0-1 0,-1 0 0,0 0 0,-1 0 0,-1-1 0,1 1 0,-2-2 0,0 1 0,0-1 0,-1 0 0,0-1 0,-11 9 0,10-10 11,0-1 0,-1 1 0,0-2 1,-1 0-1,-18 7 0,-61 16-458,56-20-538,-1 2-5841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20:02:35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24575,'7'0'0,"0"1"0,0 0 0,0 0 0,0 1 0,-1-1 0,1 2 0,0-1 0,-1 1 0,8 3 0,6 6 0,26 20 0,-33-22 0,263 208 0,-175-116 0,-79-76 0,1-2 0,2 0 0,0-2 0,36 25 0,-50-41 0,0 0 0,0-1 0,1 0 0,0-1 0,0 0 0,0-1 0,0 0 0,23 2 0,3-3 0,59-5 0,-61 1 0,-1 1 0,38 4 0,-23 4 0,15 1 0,71 1 0,-109-9-1365,-3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A161E-960E-46A7-B19C-F2891E3E36C1}" type="datetimeFigureOut">
              <a:rPr lang="en-US" smtClean="0"/>
              <a:t>7/29/24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A73DB-75A0-4D50-82BD-0E26FF07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89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0543E-8574-0F1A-B2C2-E7D7F18EC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143D5-68B0-F4B3-9E1E-4B8BBB4A3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77013-1E93-9FBC-918D-AE9722689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49B9-594D-42F5-AAD9-84A03FAEADF1}" type="datetime1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C8E7B-8474-1D01-486A-B7E4339DE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F568D-8FE1-5D49-4B9C-3424D5B2F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71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129F6-D979-8B67-50AF-D91D00C88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46206-A670-D0A9-0F0C-9945EEDE0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1C70B-BC8A-CF28-59EC-B7D932DF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12A4-2DC2-40F1-880D-191C9D332C9F}" type="datetime1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D250F-765E-9545-5624-2383A9131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4EDFF-3B08-3ECB-8210-FC7E80ED0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47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10A0CA-B3A1-8BE6-E65B-80CEF0796F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633185-09D9-01C1-91A5-96019CCD3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36A00-3640-C286-998E-5B67F532A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16C7E-A748-4A40-A670-BD76C59811DF}" type="datetime1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AFCF3-F5F9-0E9C-78D8-CAC49EF73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BFAB4-1CFA-9103-42F7-31E42ACBC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08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D519-15F2-248D-A4FE-303E0B57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B3466-E228-B5D1-BE4E-6C7ED21AF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46FEF-212E-F0B5-ED89-3507BE134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08893-EA9D-4290-A0C5-137CF3D26058}" type="datetime1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F95B6-61EF-E74A-7D26-6EAC70E36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C1CCA-8C78-2785-D887-7DC58C85C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97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4B49-82AB-832F-BAB8-4869A6A54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602CC-A81F-600F-35E1-64C17CE95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E6AC8-9A5D-6002-3CF1-4E552A35F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E4192-685A-414B-8F4A-9CE440B82C09}" type="datetime1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EB334-13EA-6556-E946-6AB9B0BD2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30DA4-60CE-FDD2-D6E6-B2B8396D7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15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B9133-A083-C96E-6468-C8BAB47F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8BADE-82FE-8E11-9C46-490BE6E0D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D9D61-E3F5-F9BF-201B-FEE7687AB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0D050-EBC9-7DF2-22C4-76481A8F8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F1F65-3852-4CD9-90C9-05A053BC5A34}" type="datetime1">
              <a:rPr lang="en-US" smtClean="0"/>
              <a:t>7/29/24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B4865-0208-CA1F-A698-5614ABFAC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1D28E-9A2C-E22F-6773-E4E2A9F26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23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3492-9570-13C0-6CB2-9F92F11AB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9098C-D06B-2C4D-90E2-10471CEB8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22603-4AC3-8D58-6163-1437568E2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1196A0-8969-49D5-7C82-08B3CE6C4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D15F-0D94-CF99-E955-4B6F6E21C4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9BB092-5679-2224-7E8D-3B4864F4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81586-9567-43C7-ABA5-D5286D2AE707}" type="datetime1">
              <a:rPr lang="en-US" smtClean="0"/>
              <a:t>7/29/24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205278-08FA-6D6C-A2B1-A02CF640B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63526-29BF-716D-41B4-690113ED4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79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91F8-8D28-DB51-A9D9-21E3795F6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CA13A3-42F1-14E1-3E32-78E96881C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3D473-3B44-4CD6-9519-620C8217237F}" type="datetime1">
              <a:rPr lang="en-US" smtClean="0"/>
              <a:t>7/29/24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6EE3E8-92B2-3913-6595-1079CFDE2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E831D-84FD-BE8C-90A0-747768D06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01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2D955E-5FBD-1DA9-07C3-A081E946A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C6A71-7B8F-450A-893E-750A79821072}" type="datetime1">
              <a:rPr lang="en-US" smtClean="0"/>
              <a:t>7/29/24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44A993-0C96-3A2D-4C1F-40F872B7D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6F99-BDD5-8B4D-1DBC-ABF748085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21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32DFA-7DC1-F704-9B56-E931679B0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57C4E-9931-7D1A-92DA-6D19982B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641C8-433B-3578-6CF9-91A446BFF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698A7E-68FF-81A0-A6FD-179F88270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0643-85B2-4231-8B12-71C4873D229A}" type="datetime1">
              <a:rPr lang="en-US" smtClean="0"/>
              <a:t>7/29/24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E1FEEE-F077-76B1-B122-9054B72A7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E87B4-540E-43DE-EECE-5C038F15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8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EF30-6383-2829-EF6F-B30EA9540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68861C-DCAE-EC02-06DB-9828B6A523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29A405-123B-6AE4-9EC7-49D85DCBF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7D2AD-624B-4532-3DCA-21BBF045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AB3D-23A9-429F-9489-4218FD57A83B}" type="datetime1">
              <a:rPr lang="en-US" smtClean="0"/>
              <a:t>7/29/24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FACF4-B603-3D84-FCC7-9815903F5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90116-9C94-1219-7088-3D3DDACD2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8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369D90-DDD2-88D5-1D62-4F537C5E2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D90E1-AD85-D842-6147-A55D2EFDB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792EE-4723-243A-4454-5EC992EB37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93BA2-45C8-4A6C-AFDD-DA0D9B67631D}" type="datetime1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F6042-8392-3A5F-DCA6-78917EA020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A7DF8-155E-BA09-DDB9-5C3EF248F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46B85-60E8-45FC-81B4-0BAF404E4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3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pps.microsoft.com/store/detail/paint-3d/9NBLGGH5FV99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proto.io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krita.org/en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krita.org/en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fandom.com/topics/gam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piskelapp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customXml" Target="../ink/ink2.xml"/><Relationship Id="rId4" Type="http://schemas.openxmlformats.org/officeDocument/2006/relationships/image" Target="../media/image2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fixthephoto.com/best-pixel-art-software.html#graphicsgale-pixel-art-software" TargetMode="External"/><Relationship Id="rId13" Type="http://schemas.openxmlformats.org/officeDocument/2006/relationships/hyperlink" Target="https://fixthephoto.com/best-pixel-art-software.html#pixilart-pixel-art-software" TargetMode="External"/><Relationship Id="rId3" Type="http://schemas.openxmlformats.org/officeDocument/2006/relationships/hyperlink" Target="https://prf.hn/l/8xovAoQ" TargetMode="External"/><Relationship Id="rId7" Type="http://schemas.openxmlformats.org/officeDocument/2006/relationships/hyperlink" Target="https://fixthephoto.com/best-pixel-art-software.html#pyxel-edit-pixel-art-software" TargetMode="External"/><Relationship Id="rId12" Type="http://schemas.openxmlformats.org/officeDocument/2006/relationships/hyperlink" Target="https://fixthephoto.com/best-pixel-art-software.html#piskel-pixel-art-softwar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xthephoto.com/best-pixel-art-software.html#pixlr-pixel-art-software" TargetMode="External"/><Relationship Id="rId11" Type="http://schemas.openxmlformats.org/officeDocument/2006/relationships/hyperlink" Target="https://fixthephoto.com/best-pixel-art-software.html#pixie-engine-editor-pixel-art-software" TargetMode="External"/><Relationship Id="rId5" Type="http://schemas.openxmlformats.org/officeDocument/2006/relationships/hyperlink" Target="https://fixthephoto.com/best-pixel-art-software.html#krita-pixel-art-software" TargetMode="External"/><Relationship Id="rId10" Type="http://schemas.openxmlformats.org/officeDocument/2006/relationships/hyperlink" Target="https://fixthephoto.com/best-pixel-art-software.html#pro-motion-ng-pixel-art-software" TargetMode="External"/><Relationship Id="rId4" Type="http://schemas.openxmlformats.org/officeDocument/2006/relationships/hyperlink" Target="https://fixthephoto.com/best-pixel-art-software.html#gimp-pixel-art-software" TargetMode="External"/><Relationship Id="rId9" Type="http://schemas.openxmlformats.org/officeDocument/2006/relationships/hyperlink" Target="https://fixthephoto.com/best-pixel-art-software.html#aseprite-pixel-art-software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0.png"/><Relationship Id="rId18" Type="http://schemas.openxmlformats.org/officeDocument/2006/relationships/image" Target="../media/image261.png"/><Relationship Id="rId26" Type="http://schemas.openxmlformats.org/officeDocument/2006/relationships/image" Target="../media/image300.png"/><Relationship Id="rId39" Type="http://schemas.openxmlformats.org/officeDocument/2006/relationships/customXml" Target="../ink/ink21.xml"/><Relationship Id="rId21" Type="http://schemas.openxmlformats.org/officeDocument/2006/relationships/customXml" Target="../ink/ink12.xml"/><Relationship Id="rId34" Type="http://schemas.openxmlformats.org/officeDocument/2006/relationships/image" Target="../media/image34.png"/><Relationship Id="rId42" Type="http://schemas.openxmlformats.org/officeDocument/2006/relationships/image" Target="../media/image38.png"/><Relationship Id="rId47" Type="http://schemas.openxmlformats.org/officeDocument/2006/relationships/customXml" Target="../ink/ink25.xml"/><Relationship Id="rId50" Type="http://schemas.openxmlformats.org/officeDocument/2006/relationships/image" Target="../media/image42.png"/><Relationship Id="rId55" Type="http://schemas.openxmlformats.org/officeDocument/2006/relationships/customXml" Target="../ink/ink29.xml"/><Relationship Id="rId63" Type="http://schemas.openxmlformats.org/officeDocument/2006/relationships/customXml" Target="../ink/ink33.xml"/><Relationship Id="rId7" Type="http://schemas.openxmlformats.org/officeDocument/2006/relationships/image" Target="../media/image200.png"/><Relationship Id="rId2" Type="http://schemas.openxmlformats.org/officeDocument/2006/relationships/customXml" Target="../ink/ink3.xml"/><Relationship Id="rId16" Type="http://schemas.openxmlformats.org/officeDocument/2006/relationships/image" Target="../media/image33.jpeg"/><Relationship Id="rId29" Type="http://schemas.openxmlformats.org/officeDocument/2006/relationships/customXml" Target="../ink/ink16.xml"/><Relationship Id="rId11" Type="http://schemas.openxmlformats.org/officeDocument/2006/relationships/image" Target="../media/image220.png"/><Relationship Id="rId24" Type="http://schemas.openxmlformats.org/officeDocument/2006/relationships/image" Target="../media/image290.png"/><Relationship Id="rId32" Type="http://schemas.openxmlformats.org/officeDocument/2006/relationships/image" Target="../media/image33.png"/><Relationship Id="rId37" Type="http://schemas.openxmlformats.org/officeDocument/2006/relationships/customXml" Target="../ink/ink20.xml"/><Relationship Id="rId40" Type="http://schemas.openxmlformats.org/officeDocument/2006/relationships/image" Target="../media/image37.png"/><Relationship Id="rId45" Type="http://schemas.openxmlformats.org/officeDocument/2006/relationships/customXml" Target="../ink/ink24.xml"/><Relationship Id="rId53" Type="http://schemas.openxmlformats.org/officeDocument/2006/relationships/customXml" Target="../ink/ink28.xml"/><Relationship Id="rId58" Type="http://schemas.openxmlformats.org/officeDocument/2006/relationships/image" Target="../media/image46.png"/><Relationship Id="rId5" Type="http://schemas.openxmlformats.org/officeDocument/2006/relationships/image" Target="../media/image190.png"/><Relationship Id="rId61" Type="http://schemas.openxmlformats.org/officeDocument/2006/relationships/customXml" Target="../ink/ink32.xml"/><Relationship Id="rId19" Type="http://schemas.openxmlformats.org/officeDocument/2006/relationships/customXml" Target="../ink/ink11.xml"/><Relationship Id="rId14" Type="http://schemas.openxmlformats.org/officeDocument/2006/relationships/customXml" Target="../ink/ink9.xml"/><Relationship Id="rId22" Type="http://schemas.openxmlformats.org/officeDocument/2006/relationships/image" Target="../media/image280.png"/><Relationship Id="rId27" Type="http://schemas.openxmlformats.org/officeDocument/2006/relationships/customXml" Target="../ink/ink15.xml"/><Relationship Id="rId30" Type="http://schemas.openxmlformats.org/officeDocument/2006/relationships/image" Target="../media/image320.png"/><Relationship Id="rId35" Type="http://schemas.openxmlformats.org/officeDocument/2006/relationships/customXml" Target="../ink/ink19.xml"/><Relationship Id="rId43" Type="http://schemas.openxmlformats.org/officeDocument/2006/relationships/customXml" Target="../ink/ink23.xml"/><Relationship Id="rId48" Type="http://schemas.openxmlformats.org/officeDocument/2006/relationships/image" Target="../media/image41.png"/><Relationship Id="rId56" Type="http://schemas.openxmlformats.org/officeDocument/2006/relationships/image" Target="../media/image45.png"/><Relationship Id="rId64" Type="http://schemas.openxmlformats.org/officeDocument/2006/relationships/image" Target="../media/image49.png"/><Relationship Id="rId8" Type="http://schemas.openxmlformats.org/officeDocument/2006/relationships/customXml" Target="../ink/ink6.xml"/><Relationship Id="rId51" Type="http://schemas.openxmlformats.org/officeDocument/2006/relationships/customXml" Target="../ink/ink27.xml"/><Relationship Id="rId3" Type="http://schemas.openxmlformats.org/officeDocument/2006/relationships/image" Target="../media/image180.png"/><Relationship Id="rId12" Type="http://schemas.openxmlformats.org/officeDocument/2006/relationships/customXml" Target="../ink/ink8.xml"/><Relationship Id="rId17" Type="http://schemas.openxmlformats.org/officeDocument/2006/relationships/customXml" Target="../ink/ink10.xml"/><Relationship Id="rId25" Type="http://schemas.openxmlformats.org/officeDocument/2006/relationships/customXml" Target="../ink/ink14.xml"/><Relationship Id="rId33" Type="http://schemas.openxmlformats.org/officeDocument/2006/relationships/customXml" Target="../ink/ink18.xml"/><Relationship Id="rId38" Type="http://schemas.openxmlformats.org/officeDocument/2006/relationships/image" Target="../media/image36.png"/><Relationship Id="rId46" Type="http://schemas.openxmlformats.org/officeDocument/2006/relationships/image" Target="../media/image40.png"/><Relationship Id="rId59" Type="http://schemas.openxmlformats.org/officeDocument/2006/relationships/customXml" Target="../ink/ink31.xml"/><Relationship Id="rId20" Type="http://schemas.openxmlformats.org/officeDocument/2006/relationships/image" Target="../media/image271.png"/><Relationship Id="rId41" Type="http://schemas.openxmlformats.org/officeDocument/2006/relationships/customXml" Target="../ink/ink22.xml"/><Relationship Id="rId54" Type="http://schemas.openxmlformats.org/officeDocument/2006/relationships/image" Target="../media/image44.png"/><Relationship Id="rId6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5" Type="http://schemas.openxmlformats.org/officeDocument/2006/relationships/image" Target="../media/image240.png"/><Relationship Id="rId23" Type="http://schemas.openxmlformats.org/officeDocument/2006/relationships/customXml" Target="../ink/ink13.xml"/><Relationship Id="rId28" Type="http://schemas.openxmlformats.org/officeDocument/2006/relationships/image" Target="../media/image310.png"/><Relationship Id="rId36" Type="http://schemas.openxmlformats.org/officeDocument/2006/relationships/image" Target="../media/image35.png"/><Relationship Id="rId49" Type="http://schemas.openxmlformats.org/officeDocument/2006/relationships/customXml" Target="../ink/ink26.xml"/><Relationship Id="rId57" Type="http://schemas.openxmlformats.org/officeDocument/2006/relationships/customXml" Target="../ink/ink30.xml"/><Relationship Id="rId10" Type="http://schemas.openxmlformats.org/officeDocument/2006/relationships/customXml" Target="../ink/ink7.xml"/><Relationship Id="rId31" Type="http://schemas.openxmlformats.org/officeDocument/2006/relationships/customXml" Target="../ink/ink17.xml"/><Relationship Id="rId44" Type="http://schemas.openxmlformats.org/officeDocument/2006/relationships/image" Target="../media/image39.png"/><Relationship Id="rId52" Type="http://schemas.openxmlformats.org/officeDocument/2006/relationships/image" Target="../media/image43.png"/><Relationship Id="rId60" Type="http://schemas.openxmlformats.org/officeDocument/2006/relationships/image" Target="../media/image47.png"/><Relationship Id="rId4" Type="http://schemas.openxmlformats.org/officeDocument/2006/relationships/customXml" Target="../ink/ink4.xml"/><Relationship Id="rId9" Type="http://schemas.openxmlformats.org/officeDocument/2006/relationships/image" Target="../media/image2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ketch.i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raw.io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D box skeletons">
            <a:extLst>
              <a:ext uri="{FF2B5EF4-FFF2-40B4-BE49-F238E27FC236}">
                <a16:creationId xmlns:a16="http://schemas.microsoft.com/office/drawing/2014/main" id="{EAF0579F-FD44-FD15-AB25-6628BA6DE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44" y="0"/>
            <a:ext cx="1028951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9A722-69C8-D1A2-C3A9-30166ACA46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5F7539-BC45-66CE-6D66-EE05A489C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6F2CD-3188-AE6E-F86F-3D795DCB4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 3D -&gt; visit: </a:t>
            </a:r>
            <a:r>
              <a:rPr lang="en-US" dirty="0">
                <a:hlinkClick r:id="rId2"/>
              </a:rPr>
              <a:t>Paint 3D - Microsoft Store Apps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036661-B284-412A-58FB-FDBB13878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5632" y="1241023"/>
            <a:ext cx="6693949" cy="519857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DC28A-B27B-13A2-FC10-DD88990AC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11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74752-86DA-D63F-F053-C137DD9B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 3D -&gt; after clicking New -&gt;-&gt;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7821AD-B46D-44FA-46D5-C9CFB13F2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8898" y="1470516"/>
            <a:ext cx="6761405" cy="52509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70840-7936-EA35-549C-1FE9B3880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38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9FA7-142B-75F6-FF2C-74F056F9A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 3D -&gt; </a:t>
            </a:r>
            <a:r>
              <a:rPr lang="en-US" dirty="0" err="1"/>
              <a:t>3Dlibrary</a:t>
            </a:r>
            <a:r>
              <a:rPr lang="en-US" dirty="0"/>
              <a:t> -&gt;choose a picture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C4349B-8BAC-E718-28EE-438427AF6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4496" y="1690688"/>
            <a:ext cx="560300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30898-A91F-A4B6-8AD9-64FAAB85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09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6452F-7CC2-A7D0-B84A-85A4FA35C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 3D -&gt; rotate object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2534D4-B549-FFB8-7238-D85B129F2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2561" y="2370137"/>
            <a:ext cx="560300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11E93-088B-987E-5C10-ACF4900A6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613A43-5B5E-E7F6-6D72-383A9C301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68" y="1440174"/>
            <a:ext cx="10198624" cy="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14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8C9F9-CEDA-F73A-2EFE-C113C10C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 3D-Media Mix-&gt;added text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720894-7FA8-AC26-2D2E-16D124726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978" y="1769269"/>
            <a:ext cx="560300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3A0AE-CBAC-FD8B-B9B9-3A3F8E5F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6EEFC7-A7B9-BC9E-B383-233AE328D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892" y="1690688"/>
            <a:ext cx="560300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50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9856E-1E1F-1452-7C05-77F925BE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Paint3D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BE7FA5-D5AD-A640-E0CA-26E660BCA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9924" y="1825625"/>
            <a:ext cx="555215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E7AD4-07D4-0A93-0A3B-7BC04AC75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47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24E1-5E0E-4BAA-BEE1-B88DFDEA9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Suggested Software –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proto.io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722CF0-82D5-481A-97AC-5E546F2A3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9733" y="1825625"/>
            <a:ext cx="6752533" cy="43513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18E84-6549-46FD-8696-F386654AA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8F8C1-848B-440F-9237-B059DE38E6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03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24E1-5E0E-4BAA-BEE1-B88DFDEA9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Suggested Software –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krita.org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en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C780FC-CE5B-44AA-8C45-98F00BCBF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6723" y="1825625"/>
            <a:ext cx="7958554" cy="43513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16CE2-F7F2-4536-AAEC-3423602F9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8F8C1-848B-440F-9237-B059DE38E6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23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24E1-5E0E-4BAA-BEE1-B88DFDEA9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Suggested Software –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krita.org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en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16CE2-F7F2-4536-AAEC-3423602F9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8F8C1-848B-440F-9237-B059DE38E6EF}" type="slidenum">
              <a:rPr lang="en-US" smtClean="0"/>
              <a:t>18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D5DD137-F1FA-4124-8A92-04B089650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4160" y="1244979"/>
            <a:ext cx="5890220" cy="4931984"/>
          </a:xfrm>
        </p:spPr>
      </p:pic>
    </p:spTree>
    <p:extLst>
      <p:ext uri="{BB962C8B-B14F-4D97-AF65-F5344CB8AC3E}">
        <p14:creationId xmlns:p14="http://schemas.microsoft.com/office/powerpoint/2010/main" val="13763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24E1-5E0E-4BAA-BEE1-B88DFDEA9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Suggested Software –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www.fandom.com</a:t>
            </a:r>
            <a:r>
              <a:rPr lang="en-US" dirty="0">
                <a:hlinkClick r:id="rId2"/>
              </a:rPr>
              <a:t>/topics/games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DFCE13-5DD6-4455-8751-0D03CE68B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4364" y="1825625"/>
            <a:ext cx="7163272" cy="43513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DD8A3-E7E4-4969-A2C0-D1D429D74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8F8C1-848B-440F-9237-B059DE38E6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94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60570-7E0E-88F1-A26B-AAD3A622C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Software</a:t>
            </a:r>
          </a:p>
        </p:txBody>
      </p:sp>
      <p:pic>
        <p:nvPicPr>
          <p:cNvPr id="5" name="Picture 4" descr="A 3D rendering of a surface of an orange and blue reef">
            <a:extLst>
              <a:ext uri="{FF2B5EF4-FFF2-40B4-BE49-F238E27FC236}">
                <a16:creationId xmlns:a16="http://schemas.microsoft.com/office/drawing/2014/main" id="{A0C36D59-CBB5-A942-F187-60226317AA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77" r="873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980F8-9CD6-2F10-D270-BA9E901F0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/>
              <a:t>Microsoft Paint/ Paint3D</a:t>
            </a:r>
          </a:p>
          <a:p>
            <a:r>
              <a:rPr lang="en-US" sz="2000"/>
              <a:t>Pixel Art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EA482-CEEE-0F05-42F9-C3DAEAF2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90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B0796-25D2-1761-D7F1-730170D98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Piskel</a:t>
            </a:r>
            <a:r>
              <a:rPr lang="en-US" dirty="0"/>
              <a:t> -&gt; visit: </a:t>
            </a:r>
            <a:r>
              <a:rPr lang="en-US" dirty="0" err="1">
                <a:hlinkClick r:id="rId2"/>
              </a:rPr>
              <a:t>Piskel</a:t>
            </a:r>
            <a:r>
              <a:rPr lang="en-US" dirty="0">
                <a:hlinkClick r:id="rId2"/>
              </a:rPr>
              <a:t> - Free online sprite editor (</a:t>
            </a:r>
            <a:r>
              <a:rPr lang="en-US" dirty="0" err="1">
                <a:hlinkClick r:id="rId2"/>
              </a:rPr>
              <a:t>piskelapp.com</a:t>
            </a:r>
            <a:r>
              <a:rPr lang="en-US" dirty="0">
                <a:hlinkClick r:id="rId2"/>
              </a:rPr>
              <a:t>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22B088-B978-F121-2B78-BA84BBC16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5803" y="1576954"/>
            <a:ext cx="6798379" cy="49619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E765B-0768-5D4C-C32A-6D3F9132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0720DF-1651-3FCF-FA07-39972A3F607B}"/>
              </a:ext>
            </a:extLst>
          </p:cNvPr>
          <p:cNvSpPr txBox="1"/>
          <p:nvPr/>
        </p:nvSpPr>
        <p:spPr>
          <a:xfrm>
            <a:off x="367259" y="3342807"/>
            <a:ext cx="157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  -&gt;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FC4D6B-AB6C-C609-5551-5CFE9A4CC123}"/>
              </a:ext>
            </a:extLst>
          </p:cNvPr>
          <p:cNvSpPr txBox="1"/>
          <p:nvPr/>
        </p:nvSpPr>
        <p:spPr>
          <a:xfrm>
            <a:off x="9811062" y="3395272"/>
            <a:ext cx="2013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Layers</a:t>
            </a:r>
          </a:p>
          <a:p>
            <a:r>
              <a:rPr lang="en-US" dirty="0"/>
              <a:t>Transform</a:t>
            </a:r>
          </a:p>
          <a:p>
            <a:r>
              <a:rPr lang="en-US" dirty="0"/>
              <a:t>Palettes</a:t>
            </a:r>
          </a:p>
        </p:txBody>
      </p:sp>
    </p:spTree>
    <p:extLst>
      <p:ext uri="{BB962C8B-B14F-4D97-AF65-F5344CB8AC3E}">
        <p14:creationId xmlns:p14="http://schemas.microsoft.com/office/powerpoint/2010/main" val="696811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6288-D90F-B9B5-4B47-785853DC6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Piskel</a:t>
            </a:r>
            <a:r>
              <a:rPr lang="en-US" dirty="0"/>
              <a:t>-&gt;Keyboard Shortcuts -&gt; click on lower left keyboard image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62E06D-E485-8063-AC10-388F5818A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5115" y="1825625"/>
            <a:ext cx="596176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AB016-A9E5-3480-15F9-E231AE59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72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65389-1172-5012-BAC5-940D2027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Piskel</a:t>
            </a:r>
            <a:r>
              <a:rPr lang="en-US" dirty="0"/>
              <a:t> -&gt; change palette color for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5247F-C2F9-AE7A-170A-BA2D302C5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EDE3D-FFC3-DC43-DFC0-6C2A2845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D6E34-B5DB-DFF4-FD11-F61B4A3BF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478" y="1228050"/>
            <a:ext cx="7713595" cy="562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02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2216-B317-0A58-55FB-B2DBA9B3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Piskel</a:t>
            </a:r>
            <a:r>
              <a:rPr lang="en-US" dirty="0"/>
              <a:t> -&gt; dithering tool,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0163CE-CEA2-3621-7975-C1B3E18B1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735" y="1690688"/>
            <a:ext cx="596176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AE81-35A0-4F3A-40BD-B2042F168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48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B7C62-A6AA-42DD-97A6-964257DA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Piskel</a:t>
            </a:r>
            <a:r>
              <a:rPr lang="en-US" dirty="0"/>
              <a:t> -&gt; New </a:t>
            </a:r>
            <a:r>
              <a:rPr lang="en-US" dirty="0" err="1"/>
              <a:t>Piskel</a:t>
            </a:r>
            <a:r>
              <a:rPr lang="en-US" dirty="0"/>
              <a:t> two different colors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2D50C0-4F7F-6502-3020-7CED678AB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5115" y="1825625"/>
            <a:ext cx="596176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4103B-A365-8E05-6808-904EA639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6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CA81-BCE6-BEB7-B4A2-ED5FE84C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Piskel</a:t>
            </a:r>
            <a:r>
              <a:rPr lang="en-US" dirty="0"/>
              <a:t> -&gt; import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52BD-EC58-11C3-F8A9-64C0E6190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BD0FB-1EE3-128D-490E-303939955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449551-EF13-0596-9D99-A056E4609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89" y="1195464"/>
            <a:ext cx="7571189" cy="552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55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CA824-04DE-8B35-7C8E-B8803294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Piskel</a:t>
            </a:r>
            <a:r>
              <a:rPr lang="en-US" dirty="0"/>
              <a:t>-&gt;Image of a piano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0E756-F77B-A22D-EDDA-78A49F4ED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10404-5893-D703-723D-30E266FD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9EE36D-0F3C-3DFA-0EFD-8AC1325ED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70" y="1469037"/>
            <a:ext cx="9396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80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EF034-1D9C-56E5-9E53-CDA57EDED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Piskel</a:t>
            </a:r>
            <a:r>
              <a:rPr lang="en-US" dirty="0"/>
              <a:t>-&gt;Layering-&gt;add another graphic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07CA65-B7FF-3CA0-43C0-C08FA4E30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5115" y="1825625"/>
            <a:ext cx="596176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358EC-E74B-FA65-6910-7F8241CB1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27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25DC71-D1A7-7958-A069-F6A1289B6446}"/>
              </a:ext>
            </a:extLst>
          </p:cNvPr>
          <p:cNvGrpSpPr/>
          <p:nvPr/>
        </p:nvGrpSpPr>
        <p:grpSpPr>
          <a:xfrm>
            <a:off x="7697803" y="1044195"/>
            <a:ext cx="2234520" cy="876240"/>
            <a:chOff x="7697803" y="1044195"/>
            <a:chExt cx="2234520" cy="87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CAC69E3-1B87-B036-42AC-679494E2D6E2}"/>
                    </a:ext>
                  </a:extLst>
                </p14:cNvPr>
                <p14:cNvContentPartPr/>
                <p14:nvPr/>
              </p14:nvContentPartPr>
              <p14:xfrm>
                <a:off x="7697803" y="1044195"/>
                <a:ext cx="2234520" cy="809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CAC69E3-1B87-B036-42AC-679494E2D6E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79803" y="1026195"/>
                  <a:ext cx="2270160" cy="84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4AB8EE2-D7EF-5F4C-B81A-4B4550D16A0F}"/>
                    </a:ext>
                  </a:extLst>
                </p14:cNvPr>
                <p14:cNvContentPartPr/>
                <p14:nvPr/>
              </p14:nvContentPartPr>
              <p14:xfrm>
                <a:off x="7927483" y="1726395"/>
                <a:ext cx="180360" cy="194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4AB8EE2-D7EF-5F4C-B81A-4B4550D16A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09843" y="1708755"/>
                  <a:ext cx="216000" cy="22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18780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C8B6-A112-1E9F-AA25-075CFACE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Piskel</a:t>
            </a:r>
            <a:r>
              <a:rPr lang="en-US" dirty="0"/>
              <a:t>-&gt; Performance Issues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21AEE7-9978-1C0A-68AB-61D3AF73C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5115" y="1825625"/>
            <a:ext cx="596176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7B4AB-DC02-BD16-F2D9-5E20ABC1E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24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6C57-109B-4D73-87F6-9BABC470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for the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B218D-3F2C-48D4-901A-A45E4C2AC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Size (in pixels or percentage)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Color(s)</a:t>
            </a:r>
          </a:p>
          <a:p>
            <a:r>
              <a:rPr lang="en-US" dirty="0"/>
              <a:t>Shape(s)</a:t>
            </a:r>
          </a:p>
          <a:p>
            <a:r>
              <a:rPr lang="en-US" dirty="0"/>
              <a:t>Theme(s)</a:t>
            </a:r>
          </a:p>
          <a:p>
            <a:r>
              <a:rPr lang="en-US" dirty="0"/>
              <a:t>Layout</a:t>
            </a:r>
          </a:p>
          <a:p>
            <a:r>
              <a:rPr lang="en-US" dirty="0"/>
              <a:t>Drawing tool: airbrush, pen</a:t>
            </a:r>
          </a:p>
          <a:p>
            <a:r>
              <a:rPr lang="en-US" dirty="0"/>
              <a:t>Effects: gradients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DACAA-553C-4091-A64C-014AB289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8F8C1-848B-440F-9237-B059DE38E6E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9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17609-1051-C5C1-F463-FC13ABA45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sz="4100" b="1" i="0">
                <a:effectLst/>
                <a:latin typeface="Open Sans" panose="020B0606030504020204" pitchFamily="34" charset="0"/>
              </a:rPr>
              <a:t>Top 11 Pixel Art Software</a:t>
            </a:r>
            <a:br>
              <a:rPr lang="en-US" sz="4100" b="1" i="0">
                <a:effectLst/>
                <a:latin typeface="Open Sans" panose="020B0606030504020204" pitchFamily="34" charset="0"/>
              </a:rPr>
            </a:br>
            <a:endParaRPr lang="en-US" sz="4100"/>
          </a:p>
        </p:txBody>
      </p:sp>
      <p:pic>
        <p:nvPicPr>
          <p:cNvPr id="5" name="Picture 4" descr="Technological background">
            <a:extLst>
              <a:ext uri="{FF2B5EF4-FFF2-40B4-BE49-F238E27FC236}">
                <a16:creationId xmlns:a16="http://schemas.microsoft.com/office/drawing/2014/main" id="{4018E6C7-18D8-B91B-AC78-B887BD15F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5" r="27701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7A21E-F070-F0CD-43AB-F93CD4F3B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300" b="0" i="0" u="sng">
                <a:effectLst/>
                <a:latin typeface="Open Sans" panose="020B0606030504020204" pitchFamily="34" charset="0"/>
                <a:hlinkClick r:id="rId3" tooltip="Download Photoshop Pixel Art Software Free"/>
              </a:rPr>
              <a:t>Photoshop</a:t>
            </a:r>
            <a:r>
              <a:rPr lang="en-US" sz="1300" b="0" i="0">
                <a:effectLst/>
                <a:latin typeface="Open Sans" panose="020B0606030504020204" pitchFamily="34" charset="0"/>
              </a:rPr>
              <a:t> - </a:t>
            </a:r>
            <a:r>
              <a:rPr lang="en-US" sz="1300" b="0" i="0" u="none" strike="noStrike">
                <a:effectLst/>
                <a:latin typeface="Open Sans" panose="020B0606030504020204" pitchFamily="34" charset="0"/>
              </a:rPr>
              <a:t>For professional users</a:t>
            </a:r>
            <a:endParaRPr lang="en-US" sz="1300" b="0" i="0">
              <a:effectLst/>
              <a:latin typeface="Open Sans" panose="020B06060305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300" b="0" i="0" u="sng">
                <a:effectLst/>
                <a:latin typeface="Open Sans" panose="020B0606030504020204" pitchFamily="34" charset="0"/>
                <a:hlinkClick r:id="rId4" tooltip="Use GIMP Pixel Art Software Free"/>
              </a:rPr>
              <a:t>GIMP</a:t>
            </a:r>
            <a:r>
              <a:rPr lang="en-US" sz="1300" b="0" i="0">
                <a:effectLst/>
                <a:latin typeface="Open Sans" panose="020B0606030504020204" pitchFamily="34" charset="0"/>
              </a:rPr>
              <a:t> - </a:t>
            </a:r>
            <a:r>
              <a:rPr lang="en-US" sz="1300" b="0" i="0" u="none" strike="noStrike">
                <a:effectLst/>
                <a:latin typeface="Open Sans" panose="020B0606030504020204" pitchFamily="34" charset="0"/>
              </a:rPr>
              <a:t>Can be used for complex art projects</a:t>
            </a:r>
            <a:endParaRPr lang="en-US" sz="1300" b="0" i="0">
              <a:effectLst/>
              <a:latin typeface="Open Sans" panose="020B06060305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300" b="0" i="0" u="sng">
                <a:effectLst/>
                <a:latin typeface="Open Sans" panose="020B0606030504020204" pitchFamily="34" charset="0"/>
                <a:hlinkClick r:id="rId5" tooltip="Use Krita Pixel Art Software Free"/>
              </a:rPr>
              <a:t>Krita</a:t>
            </a:r>
            <a:r>
              <a:rPr lang="en-US" sz="1300" b="0" i="0">
                <a:effectLst/>
                <a:latin typeface="Open Sans" panose="020B0606030504020204" pitchFamily="34" charset="0"/>
              </a:rPr>
              <a:t> - </a:t>
            </a:r>
            <a:r>
              <a:rPr lang="en-US" sz="1300" b="0" i="0" u="none" strike="noStrike">
                <a:effectLst/>
                <a:latin typeface="Open Sans" panose="020B0606030504020204" pitchFamily="34" charset="0"/>
              </a:rPr>
              <a:t>Allows creating unique brushes</a:t>
            </a:r>
            <a:endParaRPr lang="en-US" sz="1300" b="0" i="0">
              <a:effectLst/>
              <a:latin typeface="Open Sans" panose="020B06060305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300" b="0" i="0" u="sng">
                <a:effectLst/>
                <a:latin typeface="Open Sans" panose="020B0606030504020204" pitchFamily="34" charset="0"/>
                <a:hlinkClick r:id="rId6" tooltip="Use Pixlr Pixel Art Software Free"/>
              </a:rPr>
              <a:t>Pixlr</a:t>
            </a:r>
            <a:r>
              <a:rPr lang="en-US" sz="1300" b="0" i="0">
                <a:effectLst/>
                <a:latin typeface="Open Sans" panose="020B0606030504020204" pitchFamily="34" charset="0"/>
              </a:rPr>
              <a:t> - </a:t>
            </a:r>
            <a:r>
              <a:rPr lang="en-US" sz="1300" b="0" i="0" u="none" strike="noStrike">
                <a:effectLst/>
                <a:latin typeface="Open Sans" panose="020B0606030504020204" pitchFamily="34" charset="0"/>
              </a:rPr>
              <a:t>Saves projects automatically</a:t>
            </a:r>
            <a:endParaRPr lang="en-US" sz="1300" b="0" i="0">
              <a:effectLst/>
              <a:latin typeface="Open Sans" panose="020B06060305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300" b="0" i="0" u="sng">
                <a:effectLst/>
                <a:latin typeface="Open Sans" panose="020B0606030504020204" pitchFamily="34" charset="0"/>
                <a:hlinkClick r:id="rId7" tooltip="Download Pyxel Edit Pixel Art Software Free"/>
              </a:rPr>
              <a:t>Pyxel Edit</a:t>
            </a:r>
            <a:r>
              <a:rPr lang="en-US" sz="1300" b="0" i="0">
                <a:effectLst/>
                <a:latin typeface="Open Sans" panose="020B0606030504020204" pitchFamily="34" charset="0"/>
              </a:rPr>
              <a:t> - </a:t>
            </a:r>
            <a:r>
              <a:rPr lang="en-US" sz="1300" b="0" i="0" u="none" strike="noStrike">
                <a:effectLst/>
                <a:latin typeface="Open Sans" panose="020B0606030504020204" pitchFamily="34" charset="0"/>
              </a:rPr>
              <a:t>Great for static pixel art</a:t>
            </a:r>
            <a:endParaRPr lang="en-US" sz="1300" b="0" i="0">
              <a:effectLst/>
              <a:latin typeface="Open Sans" panose="020B06060305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300" b="0" i="0" u="sng">
                <a:effectLst/>
                <a:latin typeface="Open Sans" panose="020B0606030504020204" pitchFamily="34" charset="0"/>
                <a:hlinkClick r:id="rId8" tooltip="Download GraphicsGale Pixel Art Software Free"/>
              </a:rPr>
              <a:t>GraphicsGale</a:t>
            </a:r>
            <a:r>
              <a:rPr lang="en-US" sz="1300" b="0" i="0">
                <a:effectLst/>
                <a:latin typeface="Open Sans" panose="020B0606030504020204" pitchFamily="34" charset="0"/>
              </a:rPr>
              <a:t> - </a:t>
            </a:r>
            <a:r>
              <a:rPr lang="en-US" sz="1300" b="0" i="0" u="none" strike="noStrike">
                <a:effectLst/>
                <a:latin typeface="Open Sans" panose="020B0606030504020204" pitchFamily="34" charset="0"/>
              </a:rPr>
              <a:t>You can work with sketches on paper</a:t>
            </a:r>
            <a:endParaRPr lang="en-US" sz="1300" b="0" i="0">
              <a:effectLst/>
              <a:latin typeface="Open Sans" panose="020B06060305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300" b="0" i="0" u="sng">
                <a:effectLst/>
                <a:latin typeface="Open Sans" panose="020B0606030504020204" pitchFamily="34" charset="0"/>
                <a:hlinkClick r:id="rId9" tooltip="Download Aseprite Pixel Art Software Free"/>
              </a:rPr>
              <a:t>Aseprite</a:t>
            </a:r>
            <a:r>
              <a:rPr lang="en-US" sz="1300" b="0" i="0">
                <a:effectLst/>
                <a:latin typeface="Open Sans" panose="020B0606030504020204" pitchFamily="34" charset="0"/>
              </a:rPr>
              <a:t> - </a:t>
            </a:r>
            <a:r>
              <a:rPr lang="en-US" sz="1300" b="0" i="0" u="none" strike="noStrike">
                <a:effectLst/>
                <a:latin typeface="Open Sans" panose="020B0606030504020204" pitchFamily="34" charset="0"/>
              </a:rPr>
              <a:t>Newbie-friendly software</a:t>
            </a:r>
            <a:endParaRPr lang="en-US" sz="1300" b="0" i="0">
              <a:effectLst/>
              <a:latin typeface="Open Sans" panose="020B06060305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300" b="0" i="0" u="sng">
                <a:effectLst/>
                <a:latin typeface="Open Sans" panose="020B0606030504020204" pitchFamily="34" charset="0"/>
                <a:hlinkClick r:id="rId10" tooltip="Download Pro Motion NG Pixel Art Software Free"/>
              </a:rPr>
              <a:t>Pro Motion NG</a:t>
            </a:r>
            <a:r>
              <a:rPr lang="en-US" sz="1300" b="0" i="0">
                <a:effectLst/>
                <a:latin typeface="Open Sans" panose="020B0606030504020204" pitchFamily="34" charset="0"/>
              </a:rPr>
              <a:t> - </a:t>
            </a:r>
            <a:r>
              <a:rPr lang="en-US" sz="1300" b="0" i="0" u="none" strike="noStrike">
                <a:effectLst/>
                <a:latin typeface="Open Sans" panose="020B0606030504020204" pitchFamily="34" charset="0"/>
              </a:rPr>
              <a:t>Instruments for creating and editing titles</a:t>
            </a:r>
            <a:endParaRPr lang="en-US" sz="1300" b="0" i="0">
              <a:effectLst/>
              <a:latin typeface="Open Sans" panose="020B06060305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300" b="0" i="0" u="sng">
                <a:effectLst/>
                <a:latin typeface="Open Sans" panose="020B0606030504020204" pitchFamily="34" charset="0"/>
                <a:hlinkClick r:id="rId11" tooltip="Use Pixie Engine Editor Pixel Art Software Free"/>
              </a:rPr>
              <a:t>Pixie Engine Editor</a:t>
            </a:r>
            <a:r>
              <a:rPr lang="en-US" sz="1300" b="0" i="0">
                <a:effectLst/>
                <a:latin typeface="Open Sans" panose="020B0606030504020204" pitchFamily="34" charset="0"/>
              </a:rPr>
              <a:t> - </a:t>
            </a:r>
            <a:r>
              <a:rPr lang="en-US" sz="1300" b="0" i="0" u="none" strike="noStrike">
                <a:effectLst/>
                <a:latin typeface="Open Sans" panose="020B0606030504020204" pitchFamily="34" charset="0"/>
              </a:rPr>
              <a:t>Suitable for computer games developers</a:t>
            </a:r>
            <a:endParaRPr lang="en-US" sz="1300" b="0" i="0">
              <a:effectLst/>
              <a:latin typeface="Open Sans" panose="020B06060305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300" b="0" i="0" u="sng">
                <a:effectLst/>
                <a:latin typeface="Open Sans" panose="020B0606030504020204" pitchFamily="34" charset="0"/>
                <a:hlinkClick r:id="rId12" tooltip="Use Piskel Pixel Art Software Free"/>
              </a:rPr>
              <a:t>Piskel</a:t>
            </a:r>
            <a:r>
              <a:rPr lang="en-US" sz="1300" b="0" i="0">
                <a:effectLst/>
                <a:latin typeface="Open Sans" panose="020B0606030504020204" pitchFamily="34" charset="0"/>
              </a:rPr>
              <a:t> - </a:t>
            </a:r>
            <a:r>
              <a:rPr lang="en-US" sz="1300" b="0" i="0" u="none" strike="noStrike">
                <a:effectLst/>
                <a:latin typeface="Open Sans" panose="020B0606030504020204" pitchFamily="34" charset="0"/>
              </a:rPr>
              <a:t>Works both online and offline</a:t>
            </a:r>
            <a:endParaRPr lang="en-US" sz="1300" b="0" i="0">
              <a:effectLst/>
              <a:latin typeface="Open Sans" panose="020B06060305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300" b="0" i="0" u="sng">
                <a:effectLst/>
                <a:latin typeface="Open Sans" panose="020B0606030504020204" pitchFamily="34" charset="0"/>
                <a:hlinkClick r:id="rId13" tooltip="Download Pixilart Pixel Art Software Free"/>
              </a:rPr>
              <a:t>Pixilart</a:t>
            </a:r>
            <a:r>
              <a:rPr lang="en-US" sz="1300" b="0" i="0">
                <a:effectLst/>
                <a:latin typeface="Open Sans" panose="020B0606030504020204" pitchFamily="34" charset="0"/>
              </a:rPr>
              <a:t> - </a:t>
            </a:r>
            <a:r>
              <a:rPr lang="en-US" sz="1300" b="0" i="0" u="none" strike="noStrike">
                <a:effectLst/>
                <a:latin typeface="Open Sans" panose="020B0606030504020204" pitchFamily="34" charset="0"/>
              </a:rPr>
              <a:t>For any level of experience</a:t>
            </a:r>
            <a:endParaRPr lang="en-US" sz="1300" b="0" i="0">
              <a:effectLst/>
              <a:latin typeface="Open Sans" panose="020B0606030504020204" pitchFamily="34" charset="0"/>
            </a:endParaRPr>
          </a:p>
          <a:p>
            <a:endParaRPr lang="en-US" sz="13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D51D8-0C4B-041F-1258-E472E813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02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64090-E003-49B1-B03E-B946B9E8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your image(s)!!!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06199-DC7A-439C-B9D6-48B5405AB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extensions that suggest an image file</a:t>
            </a:r>
          </a:p>
          <a:p>
            <a:r>
              <a:rPr lang="en-US" dirty="0"/>
              <a:t>.jpeg or .jpg	Joint Photographic Experts Group</a:t>
            </a:r>
          </a:p>
          <a:p>
            <a:r>
              <a:rPr lang="en-US" dirty="0"/>
              <a:t>.bmp 		Bitmap</a:t>
            </a:r>
          </a:p>
          <a:p>
            <a:r>
              <a:rPr lang="en-US" dirty="0"/>
              <a:t>.gif 			Graphics Image Format</a:t>
            </a:r>
          </a:p>
          <a:p>
            <a:r>
              <a:rPr lang="en-US" dirty="0"/>
              <a:t>.</a:t>
            </a:r>
            <a:r>
              <a:rPr lang="en-US" dirty="0" err="1"/>
              <a:t>png</a:t>
            </a:r>
            <a:r>
              <a:rPr lang="en-US" dirty="0"/>
              <a:t> 		Portable Network Graphics</a:t>
            </a:r>
          </a:p>
          <a:p>
            <a:endParaRPr lang="en-US" dirty="0"/>
          </a:p>
          <a:p>
            <a:r>
              <a:rPr lang="en-US" dirty="0"/>
              <a:t>Learn about lossy compression versus lossless compression </a:t>
            </a:r>
          </a:p>
          <a:p>
            <a:r>
              <a:rPr lang="en-US" dirty="0"/>
              <a:t>Save your images/photographs in a folder!!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69865-FCFD-4F03-9AF1-14A7E158D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8F8C1-848B-440F-9237-B059DE38E6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36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20444-60A8-2CA1-F347-56355A2B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280" y="362148"/>
            <a:ext cx="10515600" cy="1325563"/>
          </a:xfrm>
        </p:spPr>
        <p:txBody>
          <a:bodyPr/>
          <a:lstStyle/>
          <a:p>
            <a:r>
              <a:rPr lang="en-US" dirty="0"/>
              <a:t>Anime – How to draw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97BF7-C860-6817-43EE-09AB3F36E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1-Create Face basic structure</a:t>
            </a:r>
          </a:p>
          <a:p>
            <a:r>
              <a:rPr lang="en-US" dirty="0"/>
              <a:t>2- Add facial features</a:t>
            </a:r>
          </a:p>
          <a:p>
            <a:pPr lvl="1"/>
            <a:r>
              <a:rPr lang="en-US" dirty="0"/>
              <a:t>Eyes</a:t>
            </a:r>
          </a:p>
          <a:p>
            <a:pPr lvl="1"/>
            <a:r>
              <a:rPr lang="en-US" dirty="0"/>
              <a:t>Nose and Mouth</a:t>
            </a:r>
          </a:p>
          <a:p>
            <a:r>
              <a:rPr lang="en-US" dirty="0"/>
              <a:t>3- Draw the hair</a:t>
            </a:r>
          </a:p>
          <a:p>
            <a:r>
              <a:rPr lang="en-US" dirty="0"/>
              <a:t>4- Add the body</a:t>
            </a:r>
          </a:p>
          <a:p>
            <a:r>
              <a:rPr lang="en-US" dirty="0"/>
              <a:t>5- Add details ink your drawing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B335A-1D80-BF8C-7336-7E918B9CB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8F8C1-848B-440F-9237-B059DE38E6EF}" type="slidenum">
              <a:rPr lang="en-US" smtClean="0"/>
              <a:t>31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DC16CD9-2B8D-8419-CDB7-C58331ABEEFF}"/>
              </a:ext>
            </a:extLst>
          </p:cNvPr>
          <p:cNvSpPr/>
          <p:nvPr/>
        </p:nvSpPr>
        <p:spPr>
          <a:xfrm>
            <a:off x="8738524" y="2112367"/>
            <a:ext cx="1017767" cy="13914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CB1A27-9575-25D6-7BCD-9977084EF9D1}"/>
              </a:ext>
            </a:extLst>
          </p:cNvPr>
          <p:cNvSpPr/>
          <p:nvPr/>
        </p:nvSpPr>
        <p:spPr>
          <a:xfrm>
            <a:off x="7211873" y="2112367"/>
            <a:ext cx="1017767" cy="13914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29D35F-D2FC-75F5-EC71-AEFC10A3708B}"/>
              </a:ext>
            </a:extLst>
          </p:cNvPr>
          <p:cNvSpPr/>
          <p:nvPr/>
        </p:nvSpPr>
        <p:spPr>
          <a:xfrm>
            <a:off x="7311620" y="2417164"/>
            <a:ext cx="270864" cy="1746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6FC365-BEDC-D9EB-4C78-877AC4D58315}"/>
              </a:ext>
            </a:extLst>
          </p:cNvPr>
          <p:cNvSpPr/>
          <p:nvPr/>
        </p:nvSpPr>
        <p:spPr>
          <a:xfrm>
            <a:off x="7733595" y="2417164"/>
            <a:ext cx="297950" cy="1746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07769C-3881-8D93-0B9D-2180397595F1}"/>
              </a:ext>
            </a:extLst>
          </p:cNvPr>
          <p:cNvSpPr/>
          <p:nvPr/>
        </p:nvSpPr>
        <p:spPr>
          <a:xfrm flipV="1">
            <a:off x="7655686" y="2688931"/>
            <a:ext cx="130140" cy="3589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F648EE-2BF2-3363-CE47-2133E1650AFE}"/>
              </a:ext>
            </a:extLst>
          </p:cNvPr>
          <p:cNvSpPr/>
          <p:nvPr/>
        </p:nvSpPr>
        <p:spPr>
          <a:xfrm>
            <a:off x="5783488" y="2112367"/>
            <a:ext cx="1017767" cy="13914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7F75FC-08A5-AEF7-EBA6-64F9A739EB70}"/>
              </a:ext>
            </a:extLst>
          </p:cNvPr>
          <p:cNvSpPr/>
          <p:nvPr/>
        </p:nvSpPr>
        <p:spPr>
          <a:xfrm flipV="1">
            <a:off x="9129833" y="2644244"/>
            <a:ext cx="130140" cy="3589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A21C5B-BB86-D786-14A2-AD8DD51CDEB2}"/>
              </a:ext>
            </a:extLst>
          </p:cNvPr>
          <p:cNvSpPr/>
          <p:nvPr/>
        </p:nvSpPr>
        <p:spPr>
          <a:xfrm>
            <a:off x="8869399" y="2377526"/>
            <a:ext cx="270864" cy="1746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85DEDA0-D6DB-557D-6D5F-5B38DC737FF3}"/>
              </a:ext>
            </a:extLst>
          </p:cNvPr>
          <p:cNvSpPr/>
          <p:nvPr/>
        </p:nvSpPr>
        <p:spPr>
          <a:xfrm>
            <a:off x="9303399" y="2377525"/>
            <a:ext cx="270864" cy="1746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55FA09-02AA-6048-0C7C-AC548C5D6D73}"/>
              </a:ext>
            </a:extLst>
          </p:cNvPr>
          <p:cNvGrpSpPr/>
          <p:nvPr/>
        </p:nvGrpSpPr>
        <p:grpSpPr>
          <a:xfrm>
            <a:off x="8594693" y="1890077"/>
            <a:ext cx="1424160" cy="1078920"/>
            <a:chOff x="8594693" y="1890077"/>
            <a:chExt cx="1424160" cy="10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617F81B-66ED-0E80-284E-CC185CACD850}"/>
                    </a:ext>
                  </a:extLst>
                </p14:cNvPr>
                <p14:cNvContentPartPr/>
                <p14:nvPr/>
              </p14:nvContentPartPr>
              <p14:xfrm>
                <a:off x="8887013" y="2064677"/>
                <a:ext cx="696960" cy="195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617F81B-66ED-0E80-284E-CC185CACD85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869013" y="2047037"/>
                  <a:ext cx="7326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A91754-2CD3-85CB-6E9B-2096CD74D28C}"/>
                    </a:ext>
                  </a:extLst>
                </p14:cNvPr>
                <p14:cNvContentPartPr/>
                <p14:nvPr/>
              </p14:nvContentPartPr>
              <p14:xfrm>
                <a:off x="9195533" y="1890077"/>
                <a:ext cx="496080" cy="227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A91754-2CD3-85CB-6E9B-2096CD74D28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77533" y="1872437"/>
                  <a:ext cx="5317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C3A5D24-B097-6532-ED41-E27D8CB697A9}"/>
                    </a:ext>
                  </a:extLst>
                </p14:cNvPr>
                <p14:cNvContentPartPr/>
                <p14:nvPr/>
              </p14:nvContentPartPr>
              <p14:xfrm>
                <a:off x="9657413" y="2352317"/>
                <a:ext cx="339480" cy="543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C3A5D24-B097-6532-ED41-E27D8CB697A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39773" y="2334317"/>
                  <a:ext cx="37512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D503232-279F-684D-1387-C7A99DC4F5D4}"/>
                    </a:ext>
                  </a:extLst>
                </p14:cNvPr>
                <p14:cNvContentPartPr/>
                <p14:nvPr/>
              </p14:nvContentPartPr>
              <p14:xfrm>
                <a:off x="9682613" y="2660837"/>
                <a:ext cx="336240" cy="308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D503232-279F-684D-1387-C7A99DC4F5D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64613" y="2642837"/>
                  <a:ext cx="3718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63E564F-DE45-99D0-1E00-4856119356FD}"/>
                    </a:ext>
                  </a:extLst>
                </p14:cNvPr>
                <p14:cNvContentPartPr/>
                <p14:nvPr/>
              </p14:nvContentPartPr>
              <p14:xfrm>
                <a:off x="8594693" y="2287517"/>
                <a:ext cx="231120" cy="613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63E564F-DE45-99D0-1E00-4856119356F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76693" y="2269877"/>
                  <a:ext cx="266760" cy="6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787ADE5-A172-7E19-4784-3D9BD246D939}"/>
                    </a:ext>
                  </a:extLst>
                </p14:cNvPr>
                <p14:cNvContentPartPr/>
                <p14:nvPr/>
              </p14:nvContentPartPr>
              <p14:xfrm>
                <a:off x="8604413" y="2167277"/>
                <a:ext cx="138960" cy="416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787ADE5-A172-7E19-4784-3D9BD246D9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86413" y="2149637"/>
                  <a:ext cx="1746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D3B0A58-C410-D79F-0283-6AA3311BD885}"/>
                    </a:ext>
                  </a:extLst>
                </p14:cNvPr>
                <p14:cNvContentPartPr/>
                <p14:nvPr/>
              </p14:nvContentPartPr>
              <p14:xfrm>
                <a:off x="8979173" y="1920677"/>
                <a:ext cx="502920" cy="216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D3B0A58-C410-D79F-0283-6AA3311BD8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61533" y="1903037"/>
                  <a:ext cx="538560" cy="252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BF247BFD-07AB-62DA-338B-F7AE5C5AD3FF}"/>
              </a:ext>
            </a:extLst>
          </p:cNvPr>
          <p:cNvSpPr/>
          <p:nvPr/>
        </p:nvSpPr>
        <p:spPr>
          <a:xfrm>
            <a:off x="8790727" y="3503846"/>
            <a:ext cx="1000993" cy="1741776"/>
          </a:xfrm>
          <a:prstGeom prst="ellipse">
            <a:avLst/>
          </a:prstGeom>
          <a:blipFill>
            <a:blip r:embed="rId16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2EF892E-3041-8E0D-1A3D-361D5A917BDA}"/>
              </a:ext>
            </a:extLst>
          </p:cNvPr>
          <p:cNvSpPr/>
          <p:nvPr/>
        </p:nvSpPr>
        <p:spPr>
          <a:xfrm rot="2104267">
            <a:off x="8008211" y="3522715"/>
            <a:ext cx="1009778" cy="31255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C748D4F-B69B-841A-9B76-1B8C1A9FA4B4}"/>
              </a:ext>
            </a:extLst>
          </p:cNvPr>
          <p:cNvSpPr/>
          <p:nvPr/>
        </p:nvSpPr>
        <p:spPr>
          <a:xfrm rot="968579">
            <a:off x="8718810" y="5056977"/>
            <a:ext cx="25325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2D0F32B-BFA7-AF12-7C42-9589049C01A7}"/>
              </a:ext>
            </a:extLst>
          </p:cNvPr>
          <p:cNvSpPr/>
          <p:nvPr/>
        </p:nvSpPr>
        <p:spPr>
          <a:xfrm rot="20617532">
            <a:off x="9482093" y="5167901"/>
            <a:ext cx="209520" cy="83220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90E0AE2-101D-5A4E-CD43-71F31A166A53}"/>
              </a:ext>
            </a:extLst>
          </p:cNvPr>
          <p:cNvSpPr/>
          <p:nvPr/>
        </p:nvSpPr>
        <p:spPr>
          <a:xfrm rot="18643654">
            <a:off x="9981681" y="3783439"/>
            <a:ext cx="240602" cy="110895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64709B5-E2BC-9A8E-2851-F38522F672A6}"/>
              </a:ext>
            </a:extLst>
          </p:cNvPr>
          <p:cNvSpPr/>
          <p:nvPr/>
        </p:nvSpPr>
        <p:spPr>
          <a:xfrm rot="21230716">
            <a:off x="8604413" y="5910523"/>
            <a:ext cx="221400" cy="79301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F653E7A-15E0-1735-8B47-8FB265E56874}"/>
              </a:ext>
            </a:extLst>
          </p:cNvPr>
          <p:cNvSpPr/>
          <p:nvPr/>
        </p:nvSpPr>
        <p:spPr>
          <a:xfrm rot="247627">
            <a:off x="9576933" y="5974513"/>
            <a:ext cx="211361" cy="79301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2EB638B-8478-D72A-107E-1F33A7F2A530}"/>
              </a:ext>
            </a:extLst>
          </p:cNvPr>
          <p:cNvGrpSpPr/>
          <p:nvPr/>
        </p:nvGrpSpPr>
        <p:grpSpPr>
          <a:xfrm>
            <a:off x="8621693" y="1879997"/>
            <a:ext cx="1446840" cy="997920"/>
            <a:chOff x="8621693" y="1879997"/>
            <a:chExt cx="1446840" cy="99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C6AD62B-CB75-A10E-C949-940496161795}"/>
                    </a:ext>
                  </a:extLst>
                </p14:cNvPr>
                <p14:cNvContentPartPr/>
                <p14:nvPr/>
              </p14:nvContentPartPr>
              <p14:xfrm>
                <a:off x="8860013" y="1931477"/>
                <a:ext cx="387000" cy="269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C6AD62B-CB75-A10E-C949-94049616179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851373" y="1922837"/>
                  <a:ext cx="4046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7C733C1-B6A8-A918-A937-22E5FA848ABD}"/>
                    </a:ext>
                  </a:extLst>
                </p14:cNvPr>
                <p14:cNvContentPartPr/>
                <p14:nvPr/>
              </p14:nvContentPartPr>
              <p14:xfrm>
                <a:off x="8989613" y="1879997"/>
                <a:ext cx="332640" cy="122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7C733C1-B6A8-A918-A937-22E5FA848AB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980613" y="1870997"/>
                  <a:ext cx="350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6D2758C-B544-7E2C-5A0C-09C4D56294D1}"/>
                    </a:ext>
                  </a:extLst>
                </p14:cNvPr>
                <p14:cNvContentPartPr/>
                <p14:nvPr/>
              </p14:nvContentPartPr>
              <p14:xfrm>
                <a:off x="8845613" y="1962077"/>
                <a:ext cx="638640" cy="248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6D2758C-B544-7E2C-5A0C-09C4D56294D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36973" y="1953437"/>
                  <a:ext cx="6562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2A5DECF-48E8-49F9-4F3C-D03A7FCBFAD9}"/>
                    </a:ext>
                  </a:extLst>
                </p14:cNvPr>
                <p14:cNvContentPartPr/>
                <p14:nvPr/>
              </p14:nvContentPartPr>
              <p14:xfrm>
                <a:off x="9246293" y="1920677"/>
                <a:ext cx="224280" cy="136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2A5DECF-48E8-49F9-4F3C-D03A7FCBFAD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237653" y="1912037"/>
                  <a:ext cx="241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3941039-035F-1E7A-CCDE-2F2790688331}"/>
                    </a:ext>
                  </a:extLst>
                </p14:cNvPr>
                <p14:cNvContentPartPr/>
                <p14:nvPr/>
              </p14:nvContentPartPr>
              <p14:xfrm>
                <a:off x="9068453" y="1992677"/>
                <a:ext cx="253080" cy="174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3941039-035F-1E7A-CCDE-2F279068833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59453" y="1984037"/>
                  <a:ext cx="2707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3E0273D-623C-2916-E3B8-909CFE4FF00F}"/>
                    </a:ext>
                  </a:extLst>
                </p14:cNvPr>
                <p14:cNvContentPartPr/>
                <p14:nvPr/>
              </p14:nvContentPartPr>
              <p14:xfrm>
                <a:off x="8969093" y="1941917"/>
                <a:ext cx="641880" cy="178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3E0273D-623C-2916-E3B8-909CFE4FF00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960453" y="1932917"/>
                  <a:ext cx="659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145B314-9EC2-5772-A66A-ECB45BD52411}"/>
                    </a:ext>
                  </a:extLst>
                </p14:cNvPr>
                <p14:cNvContentPartPr/>
                <p14:nvPr/>
              </p14:nvContentPartPr>
              <p14:xfrm>
                <a:off x="9338813" y="1941917"/>
                <a:ext cx="227160" cy="105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145B314-9EC2-5772-A66A-ECB45BD5241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330173" y="1932917"/>
                  <a:ext cx="244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6043D3-7894-7F20-5579-FDC7FE56308C}"/>
                    </a:ext>
                  </a:extLst>
                </p14:cNvPr>
                <p14:cNvContentPartPr/>
                <p14:nvPr/>
              </p14:nvContentPartPr>
              <p14:xfrm>
                <a:off x="8853893" y="2013917"/>
                <a:ext cx="293760" cy="237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6043D3-7894-7F20-5579-FDC7FE56308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845253" y="2004917"/>
                  <a:ext cx="3114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EC7A5ED-B7F3-B5ED-AB10-0CF69400B186}"/>
                    </a:ext>
                  </a:extLst>
                </p14:cNvPr>
                <p14:cNvContentPartPr/>
                <p14:nvPr/>
              </p14:nvContentPartPr>
              <p14:xfrm>
                <a:off x="8959013" y="1982597"/>
                <a:ext cx="419040" cy="94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EC7A5ED-B7F3-B5ED-AB10-0CF69400B18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950013" y="1973597"/>
                  <a:ext cx="436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CCA3D7-10E1-B9CF-FE1B-0ACB0B01AFA1}"/>
                    </a:ext>
                  </a:extLst>
                </p14:cNvPr>
                <p14:cNvContentPartPr/>
                <p14:nvPr/>
              </p14:nvContentPartPr>
              <p14:xfrm>
                <a:off x="8968733" y="1962077"/>
                <a:ext cx="11160" cy="195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CCA3D7-10E1-B9CF-FE1B-0ACB0B01AFA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59733" y="1953437"/>
                  <a:ext cx="288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710DB9D-89B5-79BD-D3EE-48BF8A356E48}"/>
                    </a:ext>
                  </a:extLst>
                </p14:cNvPr>
                <p14:cNvContentPartPr/>
                <p14:nvPr/>
              </p14:nvContentPartPr>
              <p14:xfrm>
                <a:off x="8638613" y="2198597"/>
                <a:ext cx="156960" cy="390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710DB9D-89B5-79BD-D3EE-48BF8A356E4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29613" y="2189957"/>
                  <a:ext cx="1746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B50F03D-1D16-E471-0D77-A26EFDFF622F}"/>
                    </a:ext>
                  </a:extLst>
                </p14:cNvPr>
                <p14:cNvContentPartPr/>
                <p14:nvPr/>
              </p14:nvContentPartPr>
              <p14:xfrm>
                <a:off x="8753813" y="2331797"/>
                <a:ext cx="72000" cy="441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B50F03D-1D16-E471-0D77-A26EFDFF622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44813" y="2323157"/>
                  <a:ext cx="896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02DA833-5C4A-60FD-38C9-257711692359}"/>
                    </a:ext>
                  </a:extLst>
                </p14:cNvPr>
                <p14:cNvContentPartPr/>
                <p14:nvPr/>
              </p14:nvContentPartPr>
              <p14:xfrm>
                <a:off x="8679293" y="2465717"/>
                <a:ext cx="146520" cy="30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02DA833-5C4A-60FD-38C9-25771169235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670653" y="2457077"/>
                  <a:ext cx="1641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61ED1D-F1B5-63D6-5F9E-CB9DFB1AEEC7}"/>
                    </a:ext>
                  </a:extLst>
                </p14:cNvPr>
                <p14:cNvContentPartPr/>
                <p14:nvPr/>
              </p14:nvContentPartPr>
              <p14:xfrm>
                <a:off x="8621693" y="2455637"/>
                <a:ext cx="70920" cy="399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61ED1D-F1B5-63D6-5F9E-CB9DFB1AEEC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612693" y="2446637"/>
                  <a:ext cx="885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8FBAC74-3186-D500-75B8-D6935A355E75}"/>
                    </a:ext>
                  </a:extLst>
                </p14:cNvPr>
                <p14:cNvContentPartPr/>
                <p14:nvPr/>
              </p14:nvContentPartPr>
              <p14:xfrm>
                <a:off x="8650493" y="2660837"/>
                <a:ext cx="36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8FBAC74-3186-D500-75B8-D6935A355E7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641493" y="26518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AC41503-1DCC-BCE6-0B15-AA7FE34C7B60}"/>
                    </a:ext>
                  </a:extLst>
                </p14:cNvPr>
                <p14:cNvContentPartPr/>
                <p14:nvPr/>
              </p14:nvContentPartPr>
              <p14:xfrm>
                <a:off x="9749933" y="2393717"/>
                <a:ext cx="158760" cy="418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AC41503-1DCC-BCE6-0B15-AA7FE34C7B6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741293" y="2385077"/>
                  <a:ext cx="17640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F862EC8-7832-AEA8-955F-9FA06AF84BF1}"/>
                    </a:ext>
                  </a:extLst>
                </p14:cNvPr>
                <p14:cNvContentPartPr/>
                <p14:nvPr/>
              </p14:nvContentPartPr>
              <p14:xfrm>
                <a:off x="9739853" y="2598917"/>
                <a:ext cx="328680" cy="279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F862EC8-7832-AEA8-955F-9FA06AF84B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730853" y="2590277"/>
                  <a:ext cx="346320" cy="29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34DA558-0F2D-5A17-36EE-3A711AE6A58B}"/>
                  </a:ext>
                </a:extLst>
              </p14:cNvPr>
              <p14:cNvContentPartPr/>
              <p14:nvPr/>
            </p14:nvContentPartPr>
            <p14:xfrm>
              <a:off x="8959013" y="3070157"/>
              <a:ext cx="564480" cy="2109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34DA558-0F2D-5A17-36EE-3A711AE6A58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950013" y="3061157"/>
                <a:ext cx="582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D4E3F12-D31F-2800-64BE-7054E5B0774F}"/>
                  </a:ext>
                </a:extLst>
              </p14:cNvPr>
              <p14:cNvContentPartPr/>
              <p14:nvPr/>
            </p14:nvContentPartPr>
            <p14:xfrm>
              <a:off x="8907173" y="1839317"/>
              <a:ext cx="677880" cy="2696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D4E3F12-D31F-2800-64BE-7054E5B0774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853533" y="1731317"/>
                <a:ext cx="78552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B384E01-CFC8-BDC2-EEAB-2B3F704FF1B1}"/>
                  </a:ext>
                </a:extLst>
              </p14:cNvPr>
              <p14:cNvContentPartPr/>
              <p14:nvPr/>
            </p14:nvContentPartPr>
            <p14:xfrm>
              <a:off x="8815013" y="1951997"/>
              <a:ext cx="1166760" cy="9039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B384E01-CFC8-BDC2-EEAB-2B3F704FF1B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761013" y="1844357"/>
                <a:ext cx="1274400" cy="11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592E7C1-242C-8542-CDBF-7FE1A033C583}"/>
                  </a:ext>
                </a:extLst>
              </p14:cNvPr>
              <p14:cNvContentPartPr/>
              <p14:nvPr/>
            </p14:nvContentPartPr>
            <p14:xfrm>
              <a:off x="8468693" y="1892597"/>
              <a:ext cx="471960" cy="11404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592E7C1-242C-8542-CDBF-7FE1A033C58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415053" y="1784957"/>
                <a:ext cx="579600" cy="13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9186C81-7E51-D014-5D52-D55751FABAB0}"/>
                  </a:ext>
                </a:extLst>
              </p14:cNvPr>
              <p14:cNvContentPartPr/>
              <p14:nvPr/>
            </p14:nvContentPartPr>
            <p14:xfrm>
              <a:off x="9113093" y="1920677"/>
              <a:ext cx="360" cy="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9186C81-7E51-D014-5D52-D55751FABAB0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059453" y="181303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D4F552E-9DF2-7D25-E345-31773B435D5C}"/>
                  </a:ext>
                </a:extLst>
              </p14:cNvPr>
              <p14:cNvContentPartPr/>
              <p14:nvPr/>
            </p14:nvContentPartPr>
            <p14:xfrm>
              <a:off x="9113093" y="1808717"/>
              <a:ext cx="802440" cy="1314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D4F552E-9DF2-7D25-E345-31773B435D5C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059453" y="1700717"/>
                <a:ext cx="910080" cy="152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998B25D-C380-CCD0-69E5-9B47A4044FBD}"/>
                  </a:ext>
                </a:extLst>
              </p14:cNvPr>
              <p14:cNvContentPartPr/>
              <p14:nvPr/>
            </p14:nvContentPartPr>
            <p14:xfrm>
              <a:off x="7469333" y="3051437"/>
              <a:ext cx="528840" cy="1976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998B25D-C380-CCD0-69E5-9B47A4044FB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460693" y="3042797"/>
                <a:ext cx="546480" cy="21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162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8D3FE9-F07A-FDDC-9CDC-F3C33614C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E35AE-848D-5D94-0273-E1D912BAF6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65" r="40067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BB58-7AF5-D192-4619-272952707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810" y="1738859"/>
            <a:ext cx="4967988" cy="4438104"/>
          </a:xfrm>
        </p:spPr>
        <p:txBody>
          <a:bodyPr>
            <a:normAutofit/>
          </a:bodyPr>
          <a:lstStyle/>
          <a:p>
            <a:r>
              <a:rPr lang="en-US" sz="2400" dirty="0"/>
              <a:t>Draw your image</a:t>
            </a:r>
          </a:p>
          <a:p>
            <a:pPr lvl="1"/>
            <a:r>
              <a:rPr lang="en-US" dirty="0"/>
              <a:t>-&gt;you own it</a:t>
            </a:r>
          </a:p>
          <a:p>
            <a:r>
              <a:rPr lang="en-US" sz="2400" dirty="0"/>
              <a:t>Insert your own photograph</a:t>
            </a:r>
          </a:p>
          <a:p>
            <a:pPr lvl="1"/>
            <a:r>
              <a:rPr lang="en-US" dirty="0"/>
              <a:t>-&gt;you own it</a:t>
            </a:r>
          </a:p>
          <a:p>
            <a:r>
              <a:rPr lang="en-US" sz="2400" dirty="0"/>
              <a:t>Insert an image or photograph from </a:t>
            </a:r>
          </a:p>
          <a:p>
            <a:pPr lvl="1"/>
            <a:r>
              <a:rPr lang="en-US" dirty="0"/>
              <a:t>The Internet –Who is the owner of the image/photograph/video??</a:t>
            </a:r>
          </a:p>
          <a:p>
            <a:pPr lvl="1"/>
            <a:r>
              <a:rPr lang="en-US" dirty="0"/>
              <a:t>Should/Must ask permission to use (copyright issues)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FBABE-EEC6-6A3E-8D31-E15C72E3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31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24E1-5E0E-4BAA-BEE1-B88DFDEA9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Suggested Software  -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sketch.io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3021F-06ED-4951-91E2-1BA4540C9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0153" y="1825625"/>
            <a:ext cx="8611693" cy="43513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513CD-18DC-46F2-89B2-07A16DFE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8F8C1-848B-440F-9237-B059DE38E6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55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24E1-5E0E-4BAA-BEE1-B88DFDEA9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Suggested Software –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draw.io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4D2DCD-C4B1-4B19-B6C8-954467E55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94275" y="1825625"/>
            <a:ext cx="4203449" cy="4351338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ACE5B9B-E74C-46A6-9B20-171B5E1FE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8F8C1-848B-440F-9237-B059DE38E6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16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96AE-5418-5FF0-A3A7-CEE6CFF7B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Paint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32B7B0-3E65-641E-64EE-92E236AEF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6157" y="1586996"/>
            <a:ext cx="7237661" cy="483730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B16F6-7700-6078-7F6D-9526C4B8A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82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6DDAD-277D-3E73-C448-6996942D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Paint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888CDF-2446-9FA7-C99B-A27FB35D4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587" y="2020497"/>
            <a:ext cx="6510549" cy="43513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72966-D5EA-572E-8CC9-D0ED4565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49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623EE-0F2B-5CE7-50FF-157FB2D4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Paint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93D6F5-EFBF-85E0-956A-912EB0514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521" y="1800712"/>
            <a:ext cx="5347864" cy="35742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F82F5-CF11-671C-DC43-51D162AF2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875" y="1652307"/>
            <a:ext cx="2650784" cy="3822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14F4D0-C631-DFD6-DBDC-8793BCD47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659" y="1752128"/>
            <a:ext cx="5420341" cy="362269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7BB8A2-2442-AB1D-7F9F-ED71AE29D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6B85-60E8-45FC-81B4-0BAF404E48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06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475</Words>
  <Application>Microsoft Macintosh PowerPoint</Application>
  <PresentationFormat>Widescreen</PresentationFormat>
  <Paragraphs>108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Open Sans</vt:lpstr>
      <vt:lpstr>Office Theme</vt:lpstr>
      <vt:lpstr>GRAPHICS</vt:lpstr>
      <vt:lpstr>Software</vt:lpstr>
      <vt:lpstr>Top 11 Pixel Art Software </vt:lpstr>
      <vt:lpstr>Images</vt:lpstr>
      <vt:lpstr> Suggested Software  - https://sketch.io</vt:lpstr>
      <vt:lpstr> Suggested Software – https://draw.io </vt:lpstr>
      <vt:lpstr>MS Paint</vt:lpstr>
      <vt:lpstr>MS Paint</vt:lpstr>
      <vt:lpstr>MS Paint</vt:lpstr>
      <vt:lpstr>Paint 3D -&gt; visit: Paint 3D - Microsoft Store Apps</vt:lpstr>
      <vt:lpstr>Paint 3D -&gt; after clicking New -&gt;-&gt;</vt:lpstr>
      <vt:lpstr>Paint 3D -&gt; 3Dlibrary -&gt;choose a picture</vt:lpstr>
      <vt:lpstr>Paint 3D -&gt; rotate object</vt:lpstr>
      <vt:lpstr>Paint 3D-Media Mix-&gt;added text</vt:lpstr>
      <vt:lpstr>Paint3D</vt:lpstr>
      <vt:lpstr> Suggested Software – https://proto.io </vt:lpstr>
      <vt:lpstr> Suggested Software – https://krita.org/en </vt:lpstr>
      <vt:lpstr> Suggested Software – https://krita.org/en </vt:lpstr>
      <vt:lpstr> Suggested Software – https://www.fandom.com/topics/games</vt:lpstr>
      <vt:lpstr>Piskel -&gt; visit: Piskel - Free online sprite editor (piskelapp.com)</vt:lpstr>
      <vt:lpstr>Piskel-&gt;Keyboard Shortcuts -&gt; click on lower left keyboard image</vt:lpstr>
      <vt:lpstr>Piskel -&gt; change palette color for background</vt:lpstr>
      <vt:lpstr>Piskel -&gt; dithering tool, </vt:lpstr>
      <vt:lpstr>Piskel -&gt; New Piskel two different colors</vt:lpstr>
      <vt:lpstr>Piskel -&gt; import an image</vt:lpstr>
      <vt:lpstr>Piskel-&gt;Image of a piano</vt:lpstr>
      <vt:lpstr>Piskel-&gt;Layering-&gt;add another graphic</vt:lpstr>
      <vt:lpstr>Piskel-&gt; Performance Issues</vt:lpstr>
      <vt:lpstr>Properties for the Image</vt:lpstr>
      <vt:lpstr>Save your image(s)!!!</vt:lpstr>
      <vt:lpstr>Anime – How to draw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GRAPHICS</dc:title>
  <dc:creator>James Papademas</dc:creator>
  <cp:lastModifiedBy>James Papademas</cp:lastModifiedBy>
  <cp:revision>32</cp:revision>
  <dcterms:created xsi:type="dcterms:W3CDTF">2023-07-31T17:36:59Z</dcterms:created>
  <dcterms:modified xsi:type="dcterms:W3CDTF">2024-07-30T04:48:32Z</dcterms:modified>
</cp:coreProperties>
</file>